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8" r:id="rId1"/>
  </p:sldMasterIdLst>
  <p:notesMasterIdLst>
    <p:notesMasterId r:id="rId11"/>
  </p:notesMasterIdLst>
  <p:sldIdLst>
    <p:sldId id="314" r:id="rId2"/>
    <p:sldId id="310" r:id="rId3"/>
    <p:sldId id="311" r:id="rId4"/>
    <p:sldId id="256" r:id="rId5"/>
    <p:sldId id="257" r:id="rId6"/>
    <p:sldId id="258" r:id="rId7"/>
    <p:sldId id="259" r:id="rId8"/>
    <p:sldId id="315" r:id="rId9"/>
    <p:sldId id="309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League Spartan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032"/>
    <a:srgbClr val="F3F2F1"/>
    <a:srgbClr val="C8C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>
        <p:scale>
          <a:sx n="110" d="100"/>
          <a:sy n="110" d="100"/>
        </p:scale>
        <p:origin x="62" y="62"/>
      </p:cViewPr>
      <p:guideLst>
        <p:guide pos="438"/>
        <p:guide pos="7242"/>
        <p:guide orient="horz" pos="913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6453C-27B6-47FC-B452-2985E2A2BE8C}" type="datetimeFigureOut">
              <a:rPr lang="de-DE" smtClean="0"/>
              <a:t>19.01.2024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2CDFC-877A-4628-9526-AAE41BE860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41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EECBA02-E79E-4003-A822-69115F79FE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1"/>
            <a:ext cx="12192000" cy="4836253"/>
          </a:xfrm>
          <a:custGeom>
            <a:avLst/>
            <a:gdLst>
              <a:gd name="connsiteX0" fmla="*/ 11487477 w 12192000"/>
              <a:gd name="connsiteY0" fmla="*/ 0 h 4836253"/>
              <a:gd name="connsiteX1" fmla="*/ 12192000 w 12192000"/>
              <a:gd name="connsiteY1" fmla="*/ 0 h 4836253"/>
              <a:gd name="connsiteX2" fmla="*/ 12192000 w 12192000"/>
              <a:gd name="connsiteY2" fmla="*/ 4836252 h 4836253"/>
              <a:gd name="connsiteX3" fmla="*/ 12191998 w 12192000"/>
              <a:gd name="connsiteY3" fmla="*/ 4836252 h 4836253"/>
              <a:gd name="connsiteX4" fmla="*/ 0 w 12192000"/>
              <a:gd name="connsiteY4" fmla="*/ 4836253 h 4836253"/>
              <a:gd name="connsiteX5" fmla="*/ 0 w 12192000"/>
              <a:gd name="connsiteY5" fmla="*/ 4346278 h 4836253"/>
              <a:gd name="connsiteX6" fmla="*/ 11313801 w 12192000"/>
              <a:gd name="connsiteY6" fmla="*/ 4346277 h 4836253"/>
              <a:gd name="connsiteX7" fmla="*/ 11313801 w 12192000"/>
              <a:gd name="connsiteY7" fmla="*/ 4343967 h 4836253"/>
              <a:gd name="connsiteX8" fmla="*/ 11336732 w 12192000"/>
              <a:gd name="connsiteY8" fmla="*/ 4346278 h 4836253"/>
              <a:gd name="connsiteX9" fmla="*/ 11660480 w 12192000"/>
              <a:gd name="connsiteY9" fmla="*/ 4131681 h 4836253"/>
              <a:gd name="connsiteX10" fmla="*/ 11674664 w 12192000"/>
              <a:gd name="connsiteY10" fmla="*/ 4061423 h 4836253"/>
              <a:gd name="connsiteX11" fmla="*/ 11678489 w 12192000"/>
              <a:gd name="connsiteY11" fmla="*/ 4051508 h 4836253"/>
              <a:gd name="connsiteX12" fmla="*/ 11686914 w 12192000"/>
              <a:gd name="connsiteY12" fmla="*/ 4011878 h 4836253"/>
              <a:gd name="connsiteX13" fmla="*/ 11686914 w 12192000"/>
              <a:gd name="connsiteY13" fmla="*/ 4000751 h 4836253"/>
              <a:gd name="connsiteX14" fmla="*/ 11688092 w 12192000"/>
              <a:gd name="connsiteY14" fmla="*/ 3994916 h 4836253"/>
              <a:gd name="connsiteX15" fmla="*/ 11688092 w 12192000"/>
              <a:gd name="connsiteY15" fmla="*/ 3986640 h 4836253"/>
              <a:gd name="connsiteX16" fmla="*/ 11689059 w 12192000"/>
              <a:gd name="connsiteY16" fmla="*/ 3986591 h 4836253"/>
              <a:gd name="connsiteX17" fmla="*/ 11688092 w 12192000"/>
              <a:gd name="connsiteY17" fmla="*/ 3967467 h 4836253"/>
              <a:gd name="connsiteX18" fmla="*/ 11688092 w 12192000"/>
              <a:gd name="connsiteY18" fmla="*/ 3898275 h 4836253"/>
              <a:gd name="connsiteX19" fmla="*/ 11684360 w 12192000"/>
              <a:gd name="connsiteY19" fmla="*/ 3879786 h 4836253"/>
              <a:gd name="connsiteX20" fmla="*/ 11653529 w 12192000"/>
              <a:gd name="connsiteY20" fmla="*/ 3283939 h 4836253"/>
              <a:gd name="connsiteX21" fmla="*/ 0 w 12192000"/>
              <a:gd name="connsiteY21" fmla="*/ 0 h 4836253"/>
              <a:gd name="connsiteX22" fmla="*/ 11465486 w 12192000"/>
              <a:gd name="connsiteY22" fmla="*/ 0 h 4836253"/>
              <a:gd name="connsiteX23" fmla="*/ 11661216 w 12192000"/>
              <a:gd name="connsiteY23" fmla="*/ 3870864 h 4836253"/>
              <a:gd name="connsiteX24" fmla="*/ 11665740 w 12192000"/>
              <a:gd name="connsiteY24" fmla="*/ 3893272 h 4836253"/>
              <a:gd name="connsiteX25" fmla="*/ 11665740 w 12192000"/>
              <a:gd name="connsiteY25" fmla="*/ 3960331 h 4836253"/>
              <a:gd name="connsiteX26" fmla="*/ 11666677 w 12192000"/>
              <a:gd name="connsiteY26" fmla="*/ 3978863 h 4836253"/>
              <a:gd name="connsiteX27" fmla="*/ 11665740 w 12192000"/>
              <a:gd name="connsiteY27" fmla="*/ 3978911 h 4836253"/>
              <a:gd name="connsiteX28" fmla="*/ 11665740 w 12192000"/>
              <a:gd name="connsiteY28" fmla="*/ 3986933 h 4836253"/>
              <a:gd name="connsiteX29" fmla="*/ 11325221 w 12192000"/>
              <a:gd name="connsiteY29" fmla="*/ 4327453 h 4836253"/>
              <a:gd name="connsiteX30" fmla="*/ 11306172 w 12192000"/>
              <a:gd name="connsiteY30" fmla="*/ 4325532 h 4836253"/>
              <a:gd name="connsiteX31" fmla="*/ 11306172 w 12192000"/>
              <a:gd name="connsiteY31" fmla="*/ 4326662 h 4836253"/>
              <a:gd name="connsiteX32" fmla="*/ 11302998 w 12192000"/>
              <a:gd name="connsiteY32" fmla="*/ 4326662 h 4836253"/>
              <a:gd name="connsiteX33" fmla="*/ 11302998 w 12192000"/>
              <a:gd name="connsiteY33" fmla="*/ 4327452 h 4836253"/>
              <a:gd name="connsiteX34" fmla="*/ 11904 w 12192000"/>
              <a:gd name="connsiteY34" fmla="*/ 4327452 h 4836253"/>
              <a:gd name="connsiteX35" fmla="*/ 11904 w 12192000"/>
              <a:gd name="connsiteY35" fmla="*/ 4326662 h 4836253"/>
              <a:gd name="connsiteX36" fmla="*/ 0 w 12192000"/>
              <a:gd name="connsiteY36" fmla="*/ 4326662 h 483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92000" h="4836253">
                <a:moveTo>
                  <a:pt x="11487477" y="0"/>
                </a:moveTo>
                <a:lnTo>
                  <a:pt x="12192000" y="0"/>
                </a:lnTo>
                <a:lnTo>
                  <a:pt x="12192000" y="4836252"/>
                </a:lnTo>
                <a:lnTo>
                  <a:pt x="12191998" y="4836252"/>
                </a:lnTo>
                <a:lnTo>
                  <a:pt x="0" y="4836253"/>
                </a:lnTo>
                <a:lnTo>
                  <a:pt x="0" y="4346278"/>
                </a:lnTo>
                <a:lnTo>
                  <a:pt x="11313801" y="4346277"/>
                </a:lnTo>
                <a:lnTo>
                  <a:pt x="11313801" y="4343967"/>
                </a:lnTo>
                <a:lnTo>
                  <a:pt x="11336732" y="4346278"/>
                </a:lnTo>
                <a:cubicBezTo>
                  <a:pt x="11482270" y="4346278"/>
                  <a:pt x="11607141" y="4257791"/>
                  <a:pt x="11660480" y="4131681"/>
                </a:cubicBezTo>
                <a:lnTo>
                  <a:pt x="11674664" y="4061423"/>
                </a:lnTo>
                <a:lnTo>
                  <a:pt x="11678489" y="4051508"/>
                </a:lnTo>
                <a:lnTo>
                  <a:pt x="11686914" y="4011878"/>
                </a:lnTo>
                <a:lnTo>
                  <a:pt x="11686914" y="4000751"/>
                </a:lnTo>
                <a:lnTo>
                  <a:pt x="11688092" y="3994916"/>
                </a:lnTo>
                <a:lnTo>
                  <a:pt x="11688092" y="3986640"/>
                </a:lnTo>
                <a:lnTo>
                  <a:pt x="11689059" y="3986591"/>
                </a:lnTo>
                <a:lnTo>
                  <a:pt x="11688092" y="3967467"/>
                </a:lnTo>
                <a:lnTo>
                  <a:pt x="11688092" y="3898275"/>
                </a:lnTo>
                <a:lnTo>
                  <a:pt x="11684360" y="3879786"/>
                </a:lnTo>
                <a:lnTo>
                  <a:pt x="11653529" y="3283939"/>
                </a:lnTo>
                <a:close/>
                <a:moveTo>
                  <a:pt x="0" y="0"/>
                </a:moveTo>
                <a:lnTo>
                  <a:pt x="11465486" y="0"/>
                </a:lnTo>
                <a:lnTo>
                  <a:pt x="11661216" y="3870864"/>
                </a:lnTo>
                <a:lnTo>
                  <a:pt x="11665740" y="3893272"/>
                </a:lnTo>
                <a:lnTo>
                  <a:pt x="11665740" y="3960331"/>
                </a:lnTo>
                <a:lnTo>
                  <a:pt x="11666677" y="3978863"/>
                </a:lnTo>
                <a:lnTo>
                  <a:pt x="11665740" y="3978911"/>
                </a:lnTo>
                <a:lnTo>
                  <a:pt x="11665740" y="3986933"/>
                </a:lnTo>
                <a:cubicBezTo>
                  <a:pt x="11665740" y="4174996"/>
                  <a:pt x="11513284" y="4327453"/>
                  <a:pt x="11325221" y="4327453"/>
                </a:cubicBezTo>
                <a:lnTo>
                  <a:pt x="11306172" y="4325532"/>
                </a:lnTo>
                <a:lnTo>
                  <a:pt x="11306172" y="4326662"/>
                </a:lnTo>
                <a:lnTo>
                  <a:pt x="11302998" y="4326662"/>
                </a:lnTo>
                <a:lnTo>
                  <a:pt x="11302998" y="4327452"/>
                </a:lnTo>
                <a:lnTo>
                  <a:pt x="11904" y="4327452"/>
                </a:lnTo>
                <a:lnTo>
                  <a:pt x="11904" y="4326662"/>
                </a:lnTo>
                <a:lnTo>
                  <a:pt x="0" y="4326662"/>
                </a:lnTo>
                <a:close/>
              </a:path>
            </a:pathLst>
          </a:custGeom>
        </p:spPr>
        <p:txBody>
          <a:bodyPr wrap="square" tIns="0" bIns="900000" anchor="ctr">
            <a:noAutofit/>
          </a:bodyPr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330BB-E518-4779-A7B4-5620D6095CC0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61989" y="5097354"/>
            <a:ext cx="8342311" cy="381752"/>
          </a:xfrm>
        </p:spPr>
        <p:txBody>
          <a:bodyPr anchor="t"/>
          <a:lstStyle>
            <a:lvl1pPr algn="l"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1E543-8E71-4E49-B74C-1AF8C6258B3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76277" y="6030365"/>
            <a:ext cx="8328024" cy="24606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0" indent="0" algn="l">
              <a:spcBef>
                <a:spcPts val="0"/>
              </a:spcBef>
              <a:buNone/>
              <a:defRPr sz="1800"/>
            </a:lvl2pPr>
            <a:lvl3pPr marL="0" indent="0" algn="l">
              <a:spcBef>
                <a:spcPts val="0"/>
              </a:spcBef>
              <a:buNone/>
              <a:defRPr sz="1800"/>
            </a:lvl3pPr>
            <a:lvl4pPr marL="0" indent="0" algn="l">
              <a:spcBef>
                <a:spcPts val="0"/>
              </a:spcBef>
              <a:buNone/>
              <a:defRPr sz="1800"/>
            </a:lvl4pPr>
            <a:lvl5pPr marL="0" indent="0" algn="l">
              <a:spcBef>
                <a:spcPts val="0"/>
              </a:spcBef>
              <a:buNone/>
              <a:defRPr sz="1800"/>
            </a:lvl5pPr>
            <a:lvl6pPr marL="0" indent="0" algn="l">
              <a:spcBef>
                <a:spcPts val="0"/>
              </a:spcBef>
              <a:buNone/>
              <a:defRPr sz="1800"/>
            </a:lvl6pPr>
            <a:lvl7pPr marL="0" indent="0" algn="l">
              <a:spcBef>
                <a:spcPts val="0"/>
              </a:spcBef>
              <a:buNone/>
              <a:defRPr sz="1800"/>
            </a:lvl7pPr>
            <a:lvl8pPr marL="0" indent="0" algn="l">
              <a:spcBef>
                <a:spcPts val="0"/>
              </a:spcBef>
              <a:buNone/>
              <a:defRPr sz="1800"/>
            </a:lvl8pPr>
            <a:lvl9pPr marL="0" indent="0" algn="l">
              <a:spcBef>
                <a:spcPts val="0"/>
              </a:spcBef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96C49-6017-4F4C-9EC1-9537A924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695324" y="6346762"/>
            <a:ext cx="1102520" cy="204015"/>
          </a:xfrm>
        </p:spPr>
        <p:txBody>
          <a:bodyPr anchor="t"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600">
                <a:solidFill>
                  <a:schemeClr val="tx1"/>
                </a:solidFill>
                <a:latin typeface="+mj-lt"/>
              </a:defRPr>
            </a:lvl2pPr>
            <a:lvl3pPr>
              <a:defRPr sz="1600">
                <a:solidFill>
                  <a:schemeClr val="tx1"/>
                </a:solidFill>
                <a:latin typeface="+mj-lt"/>
              </a:defRPr>
            </a:lvl3pPr>
            <a:lvl4pPr>
              <a:defRPr sz="1600">
                <a:solidFill>
                  <a:schemeClr val="tx1"/>
                </a:solidFill>
                <a:latin typeface="+mj-lt"/>
              </a:defRPr>
            </a:lvl4pPr>
            <a:lvl5pPr>
              <a:defRPr sz="1600">
                <a:solidFill>
                  <a:schemeClr val="tx1"/>
                </a:solidFill>
                <a:latin typeface="+mj-lt"/>
              </a:defRPr>
            </a:lvl5pPr>
            <a:lvl6pPr>
              <a:defRPr sz="1600">
                <a:solidFill>
                  <a:schemeClr val="tx1"/>
                </a:solidFill>
                <a:latin typeface="+mj-lt"/>
              </a:defRPr>
            </a:lvl6pPr>
            <a:lvl7pPr>
              <a:defRPr sz="1600">
                <a:solidFill>
                  <a:schemeClr val="tx1"/>
                </a:solidFill>
                <a:latin typeface="+mj-lt"/>
              </a:defRPr>
            </a:lvl7pPr>
            <a:lvl8pPr>
              <a:defRPr sz="1600">
                <a:solidFill>
                  <a:schemeClr val="tx1"/>
                </a:solidFill>
                <a:latin typeface="+mj-lt"/>
              </a:defRPr>
            </a:lvl8pPr>
            <a:lvl9pPr>
              <a:defRPr sz="1600">
                <a:solidFill>
                  <a:schemeClr val="tx1"/>
                </a:solidFill>
                <a:latin typeface="+mj-lt"/>
              </a:defRPr>
            </a:lvl9pPr>
          </a:lstStyle>
          <a:p>
            <a:fld id="{08EF9B15-E527-4484-AD58-77B0D69CE8FB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B1B4-F958-4775-8EF5-63201E5B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1946278" y="6393572"/>
            <a:ext cx="3244848" cy="131054"/>
          </a:xfr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E2D39-0154-4B8F-879A-A8057ABE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5896690" y="6520634"/>
            <a:ext cx="398621" cy="146051"/>
          </a:xfr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A409111-F249-46C2-8717-B08D42C7D7B6}"/>
              </a:ext>
            </a:extLst>
          </p:cNvPr>
          <p:cNvGrpSpPr/>
          <p:nvPr/>
        </p:nvGrpSpPr>
        <p:grpSpPr>
          <a:xfrm>
            <a:off x="695325" y="-128588"/>
            <a:ext cx="11007812" cy="92747"/>
            <a:chOff x="695325" y="-128588"/>
            <a:chExt cx="11007812" cy="9274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0CB923-D8CB-427D-8553-6C3979C4937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95325" y="-128588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FE4EBF-6840-4321-AD04-E1AE87F72422}"/>
                </a:ext>
              </a:extLst>
            </p:cNvPr>
            <p:cNvSpPr txBox="1"/>
            <p:nvPr/>
          </p:nvSpPr>
          <p:spPr bwMode="gray">
            <a:xfrm>
              <a:off x="728663" y="-118941"/>
              <a:ext cx="173124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15,00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6C3B32-4589-49D6-A488-BDC24C11AB7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1496675" y="-128588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EC6708-0D39-48CD-9F87-57F4B519274C}"/>
                </a:ext>
              </a:extLst>
            </p:cNvPr>
            <p:cNvSpPr txBox="1"/>
            <p:nvPr/>
          </p:nvSpPr>
          <p:spPr bwMode="gray">
            <a:xfrm>
              <a:off x="11530013" y="-118941"/>
              <a:ext cx="173124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15,00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B69729-5967-487A-BF09-37D2D6DD5C2A}"/>
              </a:ext>
            </a:extLst>
          </p:cNvPr>
          <p:cNvGrpSpPr/>
          <p:nvPr/>
        </p:nvGrpSpPr>
        <p:grpSpPr>
          <a:xfrm>
            <a:off x="-195728" y="1449388"/>
            <a:ext cx="134652" cy="5000627"/>
            <a:chOff x="-195728" y="1449388"/>
            <a:chExt cx="134652" cy="500062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CDCFBD-1BBF-432A-924F-CE2CE9110538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V="1">
              <a:off x="-103020" y="1407444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4123A4-9B4B-4F47-93CD-3FE1E5915232}"/>
                </a:ext>
              </a:extLst>
            </p:cNvPr>
            <p:cNvSpPr txBox="1"/>
            <p:nvPr/>
          </p:nvSpPr>
          <p:spPr bwMode="gray">
            <a:xfrm>
              <a:off x="-195728" y="1507578"/>
              <a:ext cx="134652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5,50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1C8533-84C9-4F73-ABE2-9DA72FF6BEAF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V="1">
              <a:off x="-103020" y="6266781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539482-8B64-41BE-B53F-E30F0A495CE5}"/>
                </a:ext>
              </a:extLst>
            </p:cNvPr>
            <p:cNvSpPr txBox="1"/>
            <p:nvPr/>
          </p:nvSpPr>
          <p:spPr bwMode="gray">
            <a:xfrm>
              <a:off x="-195728" y="6366915"/>
              <a:ext cx="134652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8,00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4BEF18EA-0B7E-49CC-8744-792C113E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9923704" y="5576036"/>
            <a:ext cx="1572971" cy="96798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810C871-6BB9-4B79-B202-54440798A7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3414" y="6346762"/>
            <a:ext cx="3330575" cy="224673"/>
          </a:xfrm>
          <a:solidFill>
            <a:schemeClr val="bg1"/>
          </a:solid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908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5AAC6092-DA8D-474C-80D7-2EE1144212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1165225"/>
            <a:ext cx="3869807" cy="5692775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6724B67-E8B9-421D-B0C6-44F4E5B75A5D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8104697-F7F6-4D03-B5DD-BFB232AED4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325257" y="1398021"/>
            <a:ext cx="7171417" cy="4908322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85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DFCE84-1C8D-43C9-969B-0A14DA85CB75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AC08667-19D2-4952-B222-F4EEAFDA45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95324" y="1451770"/>
            <a:ext cx="2538000" cy="3237154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C9155FB7-B079-4339-97D2-5D3718A49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449774" y="1451769"/>
            <a:ext cx="2538000" cy="3237154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6D69AC1A-88A9-43CD-968C-2E1BE17B17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6204224" y="1451770"/>
            <a:ext cx="2538000" cy="3237154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D9DE4F0-B628-42E8-88E1-B391C0BCC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8958675" y="1451770"/>
            <a:ext cx="2538000" cy="3237154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15296D-310C-4657-BECB-43F8E29B0E4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71511" y="4856003"/>
            <a:ext cx="10825163" cy="145034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8838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FD5972-A069-4102-A304-8CEB7AB62D92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A4E0AB2-F26F-40F7-9953-D6738FCF7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95324" y="2571278"/>
            <a:ext cx="2538000" cy="2615557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5AA9EB-228B-4ACE-A4D5-D3CBD82984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449775" y="2571275"/>
            <a:ext cx="2537999" cy="2615562"/>
          </a:xfrm>
          <a:solidFill>
            <a:schemeClr val="accent1"/>
          </a:solidFill>
        </p:spPr>
        <p:txBody>
          <a:bodyPr lIns="144000" tIns="46800" rIns="144000" bIns="46800" anchor="ctr"/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 marL="0" indent="0">
              <a:buNone/>
              <a:defRPr sz="2000">
                <a:solidFill>
                  <a:schemeClr val="bg1"/>
                </a:solidFill>
              </a:defRPr>
            </a:lvl4pPr>
            <a:lvl5pPr marL="0" indent="0">
              <a:buNone/>
              <a:defRPr sz="2000">
                <a:solidFill>
                  <a:schemeClr val="bg1"/>
                </a:solidFill>
              </a:defRPr>
            </a:lvl5pPr>
            <a:lvl6pPr marL="0" indent="0">
              <a:buNone/>
              <a:defRPr sz="2000">
                <a:solidFill>
                  <a:schemeClr val="bg1"/>
                </a:solidFill>
              </a:defRPr>
            </a:lvl6pPr>
            <a:lvl7pPr marL="0" indent="0">
              <a:buNone/>
              <a:defRPr sz="2000">
                <a:solidFill>
                  <a:schemeClr val="bg1"/>
                </a:solidFill>
              </a:defRPr>
            </a:lvl7pPr>
            <a:lvl8pPr marL="0" indent="0">
              <a:buNone/>
              <a:defRPr sz="2000">
                <a:solidFill>
                  <a:schemeClr val="bg1"/>
                </a:solidFill>
              </a:defRPr>
            </a:lvl8pPr>
            <a:lvl9pPr marL="0" indent="0"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0C3A6CE-8F3A-4E14-97D8-FED92D738C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204226" y="2571275"/>
            <a:ext cx="2537999" cy="2615562"/>
          </a:xfrm>
          <a:solidFill>
            <a:schemeClr val="accent1"/>
          </a:solidFill>
        </p:spPr>
        <p:txBody>
          <a:bodyPr lIns="144000" tIns="46800" rIns="144000" bIns="46800" anchor="ctr"/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 marL="0" indent="0">
              <a:buNone/>
              <a:defRPr sz="2000">
                <a:solidFill>
                  <a:schemeClr val="bg1"/>
                </a:solidFill>
              </a:defRPr>
            </a:lvl4pPr>
            <a:lvl5pPr marL="0" indent="0">
              <a:buNone/>
              <a:defRPr sz="2000">
                <a:solidFill>
                  <a:schemeClr val="bg1"/>
                </a:solidFill>
              </a:defRPr>
            </a:lvl5pPr>
            <a:lvl6pPr marL="0" indent="0">
              <a:buNone/>
              <a:defRPr sz="2000">
                <a:solidFill>
                  <a:schemeClr val="bg1"/>
                </a:solidFill>
              </a:defRPr>
            </a:lvl6pPr>
            <a:lvl7pPr marL="0" indent="0">
              <a:buNone/>
              <a:defRPr sz="2000">
                <a:solidFill>
                  <a:schemeClr val="bg1"/>
                </a:solidFill>
              </a:defRPr>
            </a:lvl7pPr>
            <a:lvl8pPr marL="0" indent="0">
              <a:buNone/>
              <a:defRPr sz="2000">
                <a:solidFill>
                  <a:schemeClr val="bg1"/>
                </a:solidFill>
              </a:defRPr>
            </a:lvl8pPr>
            <a:lvl9pPr marL="0" indent="0"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7AB0C-2B16-490D-B5D4-6623D01AB0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958675" y="2571275"/>
            <a:ext cx="2674524" cy="2615562"/>
          </a:xfrm>
          <a:custGeom>
            <a:avLst/>
            <a:gdLst>
              <a:gd name="connsiteX0" fmla="*/ 0 w 2674524"/>
              <a:gd name="connsiteY0" fmla="*/ 0 h 2615562"/>
              <a:gd name="connsiteX1" fmla="*/ 97059 w 2674524"/>
              <a:gd name="connsiteY1" fmla="*/ 0 h 2615562"/>
              <a:gd name="connsiteX2" fmla="*/ 2404649 w 2674524"/>
              <a:gd name="connsiteY2" fmla="*/ 0 h 2615562"/>
              <a:gd name="connsiteX3" fmla="*/ 2410128 w 2674524"/>
              <a:gd name="connsiteY3" fmla="*/ 0 h 2615562"/>
              <a:gd name="connsiteX4" fmla="*/ 2425021 w 2674524"/>
              <a:gd name="connsiteY4" fmla="*/ 3205 h 2615562"/>
              <a:gd name="connsiteX5" fmla="*/ 2440107 w 2674524"/>
              <a:gd name="connsiteY5" fmla="*/ 6599 h 2615562"/>
              <a:gd name="connsiteX6" fmla="*/ 2455005 w 2674524"/>
              <a:gd name="connsiteY6" fmla="*/ 11501 h 2615562"/>
              <a:gd name="connsiteX7" fmla="*/ 2468394 w 2674524"/>
              <a:gd name="connsiteY7" fmla="*/ 18290 h 2615562"/>
              <a:gd name="connsiteX8" fmla="*/ 2481595 w 2674524"/>
              <a:gd name="connsiteY8" fmla="*/ 24889 h 2615562"/>
              <a:gd name="connsiteX9" fmla="*/ 2493286 w 2674524"/>
              <a:gd name="connsiteY9" fmla="*/ 34883 h 2615562"/>
              <a:gd name="connsiteX10" fmla="*/ 2504978 w 2674524"/>
              <a:gd name="connsiteY10" fmla="*/ 43180 h 2615562"/>
              <a:gd name="connsiteX11" fmla="*/ 2514973 w 2674524"/>
              <a:gd name="connsiteY11" fmla="*/ 54871 h 2615562"/>
              <a:gd name="connsiteX12" fmla="*/ 2523270 w 2674524"/>
              <a:gd name="connsiteY12" fmla="*/ 66562 h 2615562"/>
              <a:gd name="connsiteX13" fmla="*/ 2531568 w 2674524"/>
              <a:gd name="connsiteY13" fmla="*/ 78064 h 2615562"/>
              <a:gd name="connsiteX14" fmla="*/ 2539865 w 2674524"/>
              <a:gd name="connsiteY14" fmla="*/ 91452 h 2615562"/>
              <a:gd name="connsiteX15" fmla="*/ 2544768 w 2674524"/>
              <a:gd name="connsiteY15" fmla="*/ 106349 h 2615562"/>
              <a:gd name="connsiteX16" fmla="*/ 2549860 w 2674524"/>
              <a:gd name="connsiteY16" fmla="*/ 119737 h 2615562"/>
              <a:gd name="connsiteX17" fmla="*/ 2553254 w 2674524"/>
              <a:gd name="connsiteY17" fmla="*/ 134633 h 2615562"/>
              <a:gd name="connsiteX18" fmla="*/ 2554763 w 2674524"/>
              <a:gd name="connsiteY18" fmla="*/ 151415 h 2615562"/>
              <a:gd name="connsiteX19" fmla="*/ 2674524 w 2674524"/>
              <a:gd name="connsiteY19" fmla="*/ 2460775 h 2615562"/>
              <a:gd name="connsiteX20" fmla="*/ 2674524 w 2674524"/>
              <a:gd name="connsiteY20" fmla="*/ 2494898 h 2615562"/>
              <a:gd name="connsiteX21" fmla="*/ 2671304 w 2674524"/>
              <a:gd name="connsiteY21" fmla="*/ 2509207 h 2615562"/>
              <a:gd name="connsiteX22" fmla="*/ 2666213 w 2674524"/>
              <a:gd name="connsiteY22" fmla="*/ 2522406 h 2615562"/>
              <a:gd name="connsiteX23" fmla="*/ 2661310 w 2674524"/>
              <a:gd name="connsiteY23" fmla="*/ 2535794 h 2615562"/>
              <a:gd name="connsiteX24" fmla="*/ 2654709 w 2674524"/>
              <a:gd name="connsiteY24" fmla="*/ 2548994 h 2615562"/>
              <a:gd name="connsiteX25" fmla="*/ 2646412 w 2674524"/>
              <a:gd name="connsiteY25" fmla="*/ 2560685 h 2615562"/>
              <a:gd name="connsiteX26" fmla="*/ 2636417 w 2674524"/>
              <a:gd name="connsiteY26" fmla="*/ 2570679 h 2615562"/>
              <a:gd name="connsiteX27" fmla="*/ 2626423 w 2674524"/>
              <a:gd name="connsiteY27" fmla="*/ 2580672 h 2615562"/>
              <a:gd name="connsiteX28" fmla="*/ 2614731 w 2674524"/>
              <a:gd name="connsiteY28" fmla="*/ 2588969 h 2615562"/>
              <a:gd name="connsiteX29" fmla="*/ 2603039 w 2674524"/>
              <a:gd name="connsiteY29" fmla="*/ 2597266 h 2615562"/>
              <a:gd name="connsiteX30" fmla="*/ 2589838 w 2674524"/>
              <a:gd name="connsiteY30" fmla="*/ 2604054 h 2615562"/>
              <a:gd name="connsiteX31" fmla="*/ 2576449 w 2674524"/>
              <a:gd name="connsiteY31" fmla="*/ 2608957 h 2615562"/>
              <a:gd name="connsiteX32" fmla="*/ 2563060 w 2674524"/>
              <a:gd name="connsiteY32" fmla="*/ 2612351 h 2615562"/>
              <a:gd name="connsiteX33" fmla="*/ 2548163 w 2674524"/>
              <a:gd name="connsiteY33" fmla="*/ 2614048 h 2615562"/>
              <a:gd name="connsiteX34" fmla="*/ 2531568 w 2674524"/>
              <a:gd name="connsiteY34" fmla="*/ 2615557 h 2615562"/>
              <a:gd name="connsiteX35" fmla="*/ 2404649 w 2674524"/>
              <a:gd name="connsiteY35" fmla="*/ 2615557 h 2615562"/>
              <a:gd name="connsiteX36" fmla="*/ 2404649 w 2674524"/>
              <a:gd name="connsiteY36" fmla="*/ 2615562 h 2615562"/>
              <a:gd name="connsiteX37" fmla="*/ 0 w 2674524"/>
              <a:gd name="connsiteY37" fmla="*/ 2615562 h 261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74524" h="2615562">
                <a:moveTo>
                  <a:pt x="0" y="0"/>
                </a:moveTo>
                <a:lnTo>
                  <a:pt x="97059" y="0"/>
                </a:lnTo>
                <a:lnTo>
                  <a:pt x="2404649" y="0"/>
                </a:lnTo>
                <a:lnTo>
                  <a:pt x="2410128" y="0"/>
                </a:lnTo>
                <a:lnTo>
                  <a:pt x="2425021" y="3205"/>
                </a:lnTo>
                <a:cubicBezTo>
                  <a:pt x="2430113" y="4336"/>
                  <a:pt x="2435016" y="5467"/>
                  <a:pt x="2440107" y="6599"/>
                </a:cubicBezTo>
                <a:cubicBezTo>
                  <a:pt x="2445010" y="8296"/>
                  <a:pt x="2450102" y="9804"/>
                  <a:pt x="2455005" y="11501"/>
                </a:cubicBezTo>
                <a:cubicBezTo>
                  <a:pt x="2459531" y="13764"/>
                  <a:pt x="2463868" y="16027"/>
                  <a:pt x="2468394" y="18290"/>
                </a:cubicBezTo>
                <a:cubicBezTo>
                  <a:pt x="2472731" y="20552"/>
                  <a:pt x="2477257" y="22627"/>
                  <a:pt x="2481595" y="24889"/>
                </a:cubicBezTo>
                <a:cubicBezTo>
                  <a:pt x="2485555" y="28284"/>
                  <a:pt x="2489326" y="31489"/>
                  <a:pt x="2493286" y="34883"/>
                </a:cubicBezTo>
                <a:cubicBezTo>
                  <a:pt x="2497247" y="37712"/>
                  <a:pt x="2501018" y="40352"/>
                  <a:pt x="2504978" y="43180"/>
                </a:cubicBezTo>
                <a:cubicBezTo>
                  <a:pt x="2508373" y="47140"/>
                  <a:pt x="2511578" y="50911"/>
                  <a:pt x="2514973" y="54871"/>
                </a:cubicBezTo>
                <a:cubicBezTo>
                  <a:pt x="2517802" y="58831"/>
                  <a:pt x="2520442" y="62602"/>
                  <a:pt x="2523270" y="66562"/>
                </a:cubicBezTo>
                <a:cubicBezTo>
                  <a:pt x="2526099" y="70333"/>
                  <a:pt x="2528739" y="74293"/>
                  <a:pt x="2531568" y="78064"/>
                </a:cubicBezTo>
                <a:cubicBezTo>
                  <a:pt x="2534396" y="82590"/>
                  <a:pt x="2537037" y="86927"/>
                  <a:pt x="2539865" y="91452"/>
                </a:cubicBezTo>
                <a:cubicBezTo>
                  <a:pt x="2541562" y="96355"/>
                  <a:pt x="2543071" y="101446"/>
                  <a:pt x="2544768" y="106349"/>
                </a:cubicBezTo>
                <a:cubicBezTo>
                  <a:pt x="2546465" y="110874"/>
                  <a:pt x="2548163" y="115211"/>
                  <a:pt x="2549860" y="119737"/>
                </a:cubicBezTo>
                <a:cubicBezTo>
                  <a:pt x="2550991" y="124639"/>
                  <a:pt x="2552123" y="129730"/>
                  <a:pt x="2553254" y="134633"/>
                </a:cubicBezTo>
                <a:cubicBezTo>
                  <a:pt x="2553820" y="140290"/>
                  <a:pt x="2554197" y="145758"/>
                  <a:pt x="2554763" y="151415"/>
                </a:cubicBezTo>
                <a:lnTo>
                  <a:pt x="2674524" y="2460775"/>
                </a:lnTo>
                <a:lnTo>
                  <a:pt x="2674524" y="2494898"/>
                </a:lnTo>
                <a:lnTo>
                  <a:pt x="2671304" y="2509207"/>
                </a:lnTo>
                <a:cubicBezTo>
                  <a:pt x="2669607" y="2513544"/>
                  <a:pt x="2667910" y="2518069"/>
                  <a:pt x="2666213" y="2522406"/>
                </a:cubicBezTo>
                <a:cubicBezTo>
                  <a:pt x="2664515" y="2526932"/>
                  <a:pt x="2663007" y="2531269"/>
                  <a:pt x="2661310" y="2535794"/>
                </a:cubicBezTo>
                <a:cubicBezTo>
                  <a:pt x="2659047" y="2540131"/>
                  <a:pt x="2656972" y="2544657"/>
                  <a:pt x="2654709" y="2548994"/>
                </a:cubicBezTo>
                <a:cubicBezTo>
                  <a:pt x="2651881" y="2552954"/>
                  <a:pt x="2649241" y="2556725"/>
                  <a:pt x="2646412" y="2560685"/>
                </a:cubicBezTo>
                <a:cubicBezTo>
                  <a:pt x="2643018" y="2564079"/>
                  <a:pt x="2639812" y="2567284"/>
                  <a:pt x="2636417" y="2570679"/>
                </a:cubicBezTo>
                <a:cubicBezTo>
                  <a:pt x="2633023" y="2574073"/>
                  <a:pt x="2629817" y="2577278"/>
                  <a:pt x="2626423" y="2580672"/>
                </a:cubicBezTo>
                <a:cubicBezTo>
                  <a:pt x="2622462" y="2583501"/>
                  <a:pt x="2618691" y="2586141"/>
                  <a:pt x="2614731" y="2588969"/>
                </a:cubicBezTo>
                <a:cubicBezTo>
                  <a:pt x="2610771" y="2591798"/>
                  <a:pt x="2606999" y="2594438"/>
                  <a:pt x="2603039" y="2597266"/>
                </a:cubicBezTo>
                <a:cubicBezTo>
                  <a:pt x="2598702" y="2599529"/>
                  <a:pt x="2594176" y="2601791"/>
                  <a:pt x="2589838" y="2604054"/>
                </a:cubicBezTo>
                <a:cubicBezTo>
                  <a:pt x="2585313" y="2605751"/>
                  <a:pt x="2580975" y="2607260"/>
                  <a:pt x="2576449" y="2608957"/>
                </a:cubicBezTo>
                <a:cubicBezTo>
                  <a:pt x="2571924" y="2610088"/>
                  <a:pt x="2567586" y="2611220"/>
                  <a:pt x="2563060" y="2612351"/>
                </a:cubicBezTo>
                <a:cubicBezTo>
                  <a:pt x="2558157" y="2612917"/>
                  <a:pt x="2553066" y="2613482"/>
                  <a:pt x="2548163" y="2614048"/>
                </a:cubicBezTo>
                <a:cubicBezTo>
                  <a:pt x="2542694" y="2614614"/>
                  <a:pt x="2537037" y="2614991"/>
                  <a:pt x="2531568" y="2615557"/>
                </a:cubicBezTo>
                <a:lnTo>
                  <a:pt x="2404649" y="2615557"/>
                </a:lnTo>
                <a:lnTo>
                  <a:pt x="2404649" y="2615562"/>
                </a:lnTo>
                <a:lnTo>
                  <a:pt x="0" y="261556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144000" tIns="46800" rIns="144000" bIns="4680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 marL="0" indent="0">
              <a:buNone/>
              <a:defRPr sz="2000">
                <a:solidFill>
                  <a:schemeClr val="bg1"/>
                </a:solidFill>
              </a:defRPr>
            </a:lvl4pPr>
            <a:lvl5pPr marL="0" indent="0">
              <a:buNone/>
              <a:defRPr sz="2000">
                <a:solidFill>
                  <a:schemeClr val="bg1"/>
                </a:solidFill>
              </a:defRPr>
            </a:lvl5pPr>
            <a:lvl6pPr marL="0" indent="0">
              <a:buNone/>
              <a:defRPr sz="2000">
                <a:solidFill>
                  <a:schemeClr val="bg1"/>
                </a:solidFill>
              </a:defRPr>
            </a:lvl6pPr>
            <a:lvl7pPr marL="0" indent="0">
              <a:buNone/>
              <a:defRPr sz="2000">
                <a:solidFill>
                  <a:schemeClr val="bg1"/>
                </a:solidFill>
              </a:defRPr>
            </a:lvl7pPr>
            <a:lvl8pPr marL="0" indent="0">
              <a:buNone/>
              <a:defRPr sz="2000">
                <a:solidFill>
                  <a:schemeClr val="bg1"/>
                </a:solidFill>
              </a:defRPr>
            </a:lvl8pPr>
            <a:lvl9pPr marL="0" indent="0"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9545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ndscap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DEB7C70-038B-42AC-9A72-EF92CC132A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1165225"/>
            <a:ext cx="12192000" cy="5692775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603FF2-6ADB-41D2-8CBF-997B8ECC74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2993907"/>
            <a:ext cx="3959225" cy="2615557"/>
          </a:xfrm>
          <a:custGeom>
            <a:avLst/>
            <a:gdLst>
              <a:gd name="connsiteX0" fmla="*/ 0 w 3959225"/>
              <a:gd name="connsiteY0" fmla="*/ 0 h 2615557"/>
              <a:gd name="connsiteX1" fmla="*/ 3694829 w 3959225"/>
              <a:gd name="connsiteY1" fmla="*/ 0 h 2615557"/>
              <a:gd name="connsiteX2" fmla="*/ 3709722 w 3959225"/>
              <a:gd name="connsiteY2" fmla="*/ 3205 h 2615557"/>
              <a:gd name="connsiteX3" fmla="*/ 3724808 w 3959225"/>
              <a:gd name="connsiteY3" fmla="*/ 6599 h 2615557"/>
              <a:gd name="connsiteX4" fmla="*/ 3739706 w 3959225"/>
              <a:gd name="connsiteY4" fmla="*/ 11501 h 2615557"/>
              <a:gd name="connsiteX5" fmla="*/ 3753095 w 3959225"/>
              <a:gd name="connsiteY5" fmla="*/ 18290 h 2615557"/>
              <a:gd name="connsiteX6" fmla="*/ 3766296 w 3959225"/>
              <a:gd name="connsiteY6" fmla="*/ 24889 h 2615557"/>
              <a:gd name="connsiteX7" fmla="*/ 3777987 w 3959225"/>
              <a:gd name="connsiteY7" fmla="*/ 34883 h 2615557"/>
              <a:gd name="connsiteX8" fmla="*/ 3789679 w 3959225"/>
              <a:gd name="connsiteY8" fmla="*/ 43180 h 2615557"/>
              <a:gd name="connsiteX9" fmla="*/ 3799674 w 3959225"/>
              <a:gd name="connsiteY9" fmla="*/ 54871 h 2615557"/>
              <a:gd name="connsiteX10" fmla="*/ 3807971 w 3959225"/>
              <a:gd name="connsiteY10" fmla="*/ 66562 h 2615557"/>
              <a:gd name="connsiteX11" fmla="*/ 3816269 w 3959225"/>
              <a:gd name="connsiteY11" fmla="*/ 78064 h 2615557"/>
              <a:gd name="connsiteX12" fmla="*/ 3824566 w 3959225"/>
              <a:gd name="connsiteY12" fmla="*/ 91452 h 2615557"/>
              <a:gd name="connsiteX13" fmla="*/ 3829469 w 3959225"/>
              <a:gd name="connsiteY13" fmla="*/ 106349 h 2615557"/>
              <a:gd name="connsiteX14" fmla="*/ 3834561 w 3959225"/>
              <a:gd name="connsiteY14" fmla="*/ 119737 h 2615557"/>
              <a:gd name="connsiteX15" fmla="*/ 3837955 w 3959225"/>
              <a:gd name="connsiteY15" fmla="*/ 134633 h 2615557"/>
              <a:gd name="connsiteX16" fmla="*/ 3839464 w 3959225"/>
              <a:gd name="connsiteY16" fmla="*/ 151415 h 2615557"/>
              <a:gd name="connsiteX17" fmla="*/ 3959225 w 3959225"/>
              <a:gd name="connsiteY17" fmla="*/ 2460775 h 2615557"/>
              <a:gd name="connsiteX18" fmla="*/ 3959225 w 3959225"/>
              <a:gd name="connsiteY18" fmla="*/ 2494898 h 2615557"/>
              <a:gd name="connsiteX19" fmla="*/ 3956005 w 3959225"/>
              <a:gd name="connsiteY19" fmla="*/ 2509207 h 2615557"/>
              <a:gd name="connsiteX20" fmla="*/ 3950914 w 3959225"/>
              <a:gd name="connsiteY20" fmla="*/ 2522406 h 2615557"/>
              <a:gd name="connsiteX21" fmla="*/ 3946011 w 3959225"/>
              <a:gd name="connsiteY21" fmla="*/ 2535794 h 2615557"/>
              <a:gd name="connsiteX22" fmla="*/ 3939410 w 3959225"/>
              <a:gd name="connsiteY22" fmla="*/ 2548994 h 2615557"/>
              <a:gd name="connsiteX23" fmla="*/ 3931113 w 3959225"/>
              <a:gd name="connsiteY23" fmla="*/ 2560685 h 2615557"/>
              <a:gd name="connsiteX24" fmla="*/ 3921118 w 3959225"/>
              <a:gd name="connsiteY24" fmla="*/ 2570679 h 2615557"/>
              <a:gd name="connsiteX25" fmla="*/ 3911124 w 3959225"/>
              <a:gd name="connsiteY25" fmla="*/ 2580672 h 2615557"/>
              <a:gd name="connsiteX26" fmla="*/ 3899432 w 3959225"/>
              <a:gd name="connsiteY26" fmla="*/ 2588969 h 2615557"/>
              <a:gd name="connsiteX27" fmla="*/ 3887740 w 3959225"/>
              <a:gd name="connsiteY27" fmla="*/ 2597266 h 2615557"/>
              <a:gd name="connsiteX28" fmla="*/ 3874539 w 3959225"/>
              <a:gd name="connsiteY28" fmla="*/ 2604054 h 2615557"/>
              <a:gd name="connsiteX29" fmla="*/ 3861150 w 3959225"/>
              <a:gd name="connsiteY29" fmla="*/ 2608957 h 2615557"/>
              <a:gd name="connsiteX30" fmla="*/ 3847761 w 3959225"/>
              <a:gd name="connsiteY30" fmla="*/ 2612351 h 2615557"/>
              <a:gd name="connsiteX31" fmla="*/ 3832864 w 3959225"/>
              <a:gd name="connsiteY31" fmla="*/ 2614048 h 2615557"/>
              <a:gd name="connsiteX32" fmla="*/ 3816269 w 3959225"/>
              <a:gd name="connsiteY32" fmla="*/ 2615557 h 2615557"/>
              <a:gd name="connsiteX33" fmla="*/ 0 w 3959225"/>
              <a:gd name="connsiteY33" fmla="*/ 2615557 h 261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959225" h="2615557">
                <a:moveTo>
                  <a:pt x="0" y="0"/>
                </a:moveTo>
                <a:lnTo>
                  <a:pt x="3694829" y="0"/>
                </a:lnTo>
                <a:lnTo>
                  <a:pt x="3709722" y="3205"/>
                </a:lnTo>
                <a:cubicBezTo>
                  <a:pt x="3714814" y="4336"/>
                  <a:pt x="3719717" y="5467"/>
                  <a:pt x="3724808" y="6599"/>
                </a:cubicBezTo>
                <a:cubicBezTo>
                  <a:pt x="3729711" y="8296"/>
                  <a:pt x="3734803" y="9804"/>
                  <a:pt x="3739706" y="11501"/>
                </a:cubicBezTo>
                <a:cubicBezTo>
                  <a:pt x="3744232" y="13764"/>
                  <a:pt x="3748569" y="16027"/>
                  <a:pt x="3753095" y="18290"/>
                </a:cubicBezTo>
                <a:cubicBezTo>
                  <a:pt x="3757432" y="20552"/>
                  <a:pt x="3761958" y="22627"/>
                  <a:pt x="3766296" y="24889"/>
                </a:cubicBezTo>
                <a:cubicBezTo>
                  <a:pt x="3770256" y="28284"/>
                  <a:pt x="3774027" y="31489"/>
                  <a:pt x="3777987" y="34883"/>
                </a:cubicBezTo>
                <a:cubicBezTo>
                  <a:pt x="3781948" y="37712"/>
                  <a:pt x="3785719" y="40352"/>
                  <a:pt x="3789679" y="43180"/>
                </a:cubicBezTo>
                <a:cubicBezTo>
                  <a:pt x="3793074" y="47140"/>
                  <a:pt x="3796279" y="50911"/>
                  <a:pt x="3799674" y="54871"/>
                </a:cubicBezTo>
                <a:cubicBezTo>
                  <a:pt x="3802503" y="58831"/>
                  <a:pt x="3805143" y="62602"/>
                  <a:pt x="3807971" y="66562"/>
                </a:cubicBezTo>
                <a:cubicBezTo>
                  <a:pt x="3810800" y="70333"/>
                  <a:pt x="3813440" y="74293"/>
                  <a:pt x="3816269" y="78064"/>
                </a:cubicBezTo>
                <a:cubicBezTo>
                  <a:pt x="3819097" y="82590"/>
                  <a:pt x="3821738" y="86927"/>
                  <a:pt x="3824566" y="91452"/>
                </a:cubicBezTo>
                <a:cubicBezTo>
                  <a:pt x="3826263" y="96355"/>
                  <a:pt x="3827772" y="101446"/>
                  <a:pt x="3829469" y="106349"/>
                </a:cubicBezTo>
                <a:cubicBezTo>
                  <a:pt x="3831166" y="110874"/>
                  <a:pt x="3832864" y="115211"/>
                  <a:pt x="3834561" y="119737"/>
                </a:cubicBezTo>
                <a:cubicBezTo>
                  <a:pt x="3835692" y="124639"/>
                  <a:pt x="3836824" y="129730"/>
                  <a:pt x="3837955" y="134633"/>
                </a:cubicBezTo>
                <a:cubicBezTo>
                  <a:pt x="3838521" y="140290"/>
                  <a:pt x="3838898" y="145758"/>
                  <a:pt x="3839464" y="151415"/>
                </a:cubicBezTo>
                <a:lnTo>
                  <a:pt x="3959225" y="2460775"/>
                </a:lnTo>
                <a:lnTo>
                  <a:pt x="3959225" y="2494898"/>
                </a:lnTo>
                <a:lnTo>
                  <a:pt x="3956005" y="2509207"/>
                </a:lnTo>
                <a:cubicBezTo>
                  <a:pt x="3954308" y="2513544"/>
                  <a:pt x="3952611" y="2518069"/>
                  <a:pt x="3950914" y="2522406"/>
                </a:cubicBezTo>
                <a:cubicBezTo>
                  <a:pt x="3949216" y="2526932"/>
                  <a:pt x="3947708" y="2531269"/>
                  <a:pt x="3946011" y="2535794"/>
                </a:cubicBezTo>
                <a:cubicBezTo>
                  <a:pt x="3943748" y="2540131"/>
                  <a:pt x="3941673" y="2544657"/>
                  <a:pt x="3939410" y="2548994"/>
                </a:cubicBezTo>
                <a:cubicBezTo>
                  <a:pt x="3936582" y="2552954"/>
                  <a:pt x="3933942" y="2556725"/>
                  <a:pt x="3931113" y="2560685"/>
                </a:cubicBezTo>
                <a:cubicBezTo>
                  <a:pt x="3927719" y="2564079"/>
                  <a:pt x="3924513" y="2567284"/>
                  <a:pt x="3921118" y="2570679"/>
                </a:cubicBezTo>
                <a:cubicBezTo>
                  <a:pt x="3917724" y="2574073"/>
                  <a:pt x="3914518" y="2577278"/>
                  <a:pt x="3911124" y="2580672"/>
                </a:cubicBezTo>
                <a:cubicBezTo>
                  <a:pt x="3907163" y="2583501"/>
                  <a:pt x="3903392" y="2586141"/>
                  <a:pt x="3899432" y="2588969"/>
                </a:cubicBezTo>
                <a:cubicBezTo>
                  <a:pt x="3895472" y="2591798"/>
                  <a:pt x="3891700" y="2594438"/>
                  <a:pt x="3887740" y="2597266"/>
                </a:cubicBezTo>
                <a:cubicBezTo>
                  <a:pt x="3883403" y="2599529"/>
                  <a:pt x="3878877" y="2601791"/>
                  <a:pt x="3874539" y="2604054"/>
                </a:cubicBezTo>
                <a:cubicBezTo>
                  <a:pt x="3870014" y="2605751"/>
                  <a:pt x="3865676" y="2607260"/>
                  <a:pt x="3861150" y="2608957"/>
                </a:cubicBezTo>
                <a:cubicBezTo>
                  <a:pt x="3856625" y="2610088"/>
                  <a:pt x="3852287" y="2611220"/>
                  <a:pt x="3847761" y="2612351"/>
                </a:cubicBezTo>
                <a:cubicBezTo>
                  <a:pt x="3842858" y="2612917"/>
                  <a:pt x="3837767" y="2613482"/>
                  <a:pt x="3832864" y="2614048"/>
                </a:cubicBezTo>
                <a:cubicBezTo>
                  <a:pt x="3827395" y="2614614"/>
                  <a:pt x="3821738" y="2614991"/>
                  <a:pt x="3816269" y="2615557"/>
                </a:cubicBezTo>
                <a:lnTo>
                  <a:pt x="0" y="26155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673200" rIns="36000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 marL="0" indent="0">
              <a:buNone/>
              <a:defRPr sz="2000">
                <a:solidFill>
                  <a:schemeClr val="bg1"/>
                </a:solidFill>
              </a:defRPr>
            </a:lvl4pPr>
            <a:lvl5pPr marL="0" indent="0">
              <a:buNone/>
              <a:defRPr sz="2000">
                <a:solidFill>
                  <a:schemeClr val="bg1"/>
                </a:solidFill>
              </a:defRPr>
            </a:lvl5pPr>
            <a:lvl6pPr marL="0" indent="0">
              <a:buNone/>
              <a:defRPr sz="2000">
                <a:solidFill>
                  <a:schemeClr val="bg1"/>
                </a:solidFill>
              </a:defRPr>
            </a:lvl6pPr>
            <a:lvl7pPr marL="0" indent="0">
              <a:buNone/>
              <a:defRPr sz="2000">
                <a:solidFill>
                  <a:schemeClr val="bg1"/>
                </a:solidFill>
              </a:defRPr>
            </a:lvl7pPr>
            <a:lvl8pPr marL="0" indent="0">
              <a:buNone/>
              <a:defRPr sz="2000">
                <a:solidFill>
                  <a:schemeClr val="bg1"/>
                </a:solidFill>
              </a:defRPr>
            </a:lvl8pPr>
            <a:lvl9pPr marL="0" indent="0"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C05F3BF0-F41B-45DE-B240-B5880B9157AF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66215-7A47-4BD9-9A16-BCA290ADA020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393DAA75-3981-4B75-83F6-67ED50C6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55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ndscape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DEB7C70-038B-42AC-9A72-EF92CC132A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1165225"/>
            <a:ext cx="12192000" cy="5692775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F5A9739-E7A1-4106-A23F-9DE194EBF2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82497"/>
            <a:ext cx="6096000" cy="4258231"/>
          </a:xfrm>
          <a:custGeom>
            <a:avLst/>
            <a:gdLst>
              <a:gd name="connsiteX0" fmla="*/ 0 w 6096000"/>
              <a:gd name="connsiteY0" fmla="*/ 0 h 4258231"/>
              <a:gd name="connsiteX1" fmla="*/ 368301 w 6096000"/>
              <a:gd name="connsiteY1" fmla="*/ 0 h 4258231"/>
              <a:gd name="connsiteX2" fmla="*/ 5665553 w 6096000"/>
              <a:gd name="connsiteY2" fmla="*/ 0 h 4258231"/>
              <a:gd name="connsiteX3" fmla="*/ 5689800 w 6096000"/>
              <a:gd name="connsiteY3" fmla="*/ 5218 h 4258231"/>
              <a:gd name="connsiteX4" fmla="*/ 5714360 w 6096000"/>
              <a:gd name="connsiteY4" fmla="*/ 10744 h 4258231"/>
              <a:gd name="connsiteX5" fmla="*/ 5738614 w 6096000"/>
              <a:gd name="connsiteY5" fmla="*/ 18725 h 4258231"/>
              <a:gd name="connsiteX6" fmla="*/ 5760413 w 6096000"/>
              <a:gd name="connsiteY6" fmla="*/ 29777 h 4258231"/>
              <a:gd name="connsiteX7" fmla="*/ 5781904 w 6096000"/>
              <a:gd name="connsiteY7" fmla="*/ 40520 h 4258231"/>
              <a:gd name="connsiteX8" fmla="*/ 5800938 w 6096000"/>
              <a:gd name="connsiteY8" fmla="*/ 56791 h 4258231"/>
              <a:gd name="connsiteX9" fmla="*/ 5819973 w 6096000"/>
              <a:gd name="connsiteY9" fmla="*/ 70299 h 4258231"/>
              <a:gd name="connsiteX10" fmla="*/ 5836245 w 6096000"/>
              <a:gd name="connsiteY10" fmla="*/ 89332 h 4258231"/>
              <a:gd name="connsiteX11" fmla="*/ 5849753 w 6096000"/>
              <a:gd name="connsiteY11" fmla="*/ 108366 h 4258231"/>
              <a:gd name="connsiteX12" fmla="*/ 5863262 w 6096000"/>
              <a:gd name="connsiteY12" fmla="*/ 127091 h 4258231"/>
              <a:gd name="connsiteX13" fmla="*/ 5876770 w 6096000"/>
              <a:gd name="connsiteY13" fmla="*/ 148888 h 4258231"/>
              <a:gd name="connsiteX14" fmla="*/ 5884753 w 6096000"/>
              <a:gd name="connsiteY14" fmla="*/ 173141 h 4258231"/>
              <a:gd name="connsiteX15" fmla="*/ 5893042 w 6096000"/>
              <a:gd name="connsiteY15" fmla="*/ 194937 h 4258231"/>
              <a:gd name="connsiteX16" fmla="*/ 5898568 w 6096000"/>
              <a:gd name="connsiteY16" fmla="*/ 219188 h 4258231"/>
              <a:gd name="connsiteX17" fmla="*/ 5901025 w 6096000"/>
              <a:gd name="connsiteY17" fmla="*/ 246510 h 4258231"/>
              <a:gd name="connsiteX18" fmla="*/ 6096000 w 6096000"/>
              <a:gd name="connsiteY18" fmla="*/ 4006241 h 4258231"/>
              <a:gd name="connsiteX19" fmla="*/ 6096000 w 6096000"/>
              <a:gd name="connsiteY19" fmla="*/ 4061794 h 4258231"/>
              <a:gd name="connsiteX20" fmla="*/ 6090758 w 6096000"/>
              <a:gd name="connsiteY20" fmla="*/ 4085089 h 4258231"/>
              <a:gd name="connsiteX21" fmla="*/ 6082470 w 6096000"/>
              <a:gd name="connsiteY21" fmla="*/ 4106578 h 4258231"/>
              <a:gd name="connsiteX22" fmla="*/ 6074488 w 6096000"/>
              <a:gd name="connsiteY22" fmla="*/ 4128374 h 4258231"/>
              <a:gd name="connsiteX23" fmla="*/ 6063741 w 6096000"/>
              <a:gd name="connsiteY23" fmla="*/ 4149865 h 4258231"/>
              <a:gd name="connsiteX24" fmla="*/ 6050233 w 6096000"/>
              <a:gd name="connsiteY24" fmla="*/ 4168897 h 4258231"/>
              <a:gd name="connsiteX25" fmla="*/ 6033961 w 6096000"/>
              <a:gd name="connsiteY25" fmla="*/ 4185168 h 4258231"/>
              <a:gd name="connsiteX26" fmla="*/ 6017690 w 6096000"/>
              <a:gd name="connsiteY26" fmla="*/ 4201438 h 4258231"/>
              <a:gd name="connsiteX27" fmla="*/ 5998655 w 6096000"/>
              <a:gd name="connsiteY27" fmla="*/ 4214945 h 4258231"/>
              <a:gd name="connsiteX28" fmla="*/ 5979620 w 6096000"/>
              <a:gd name="connsiteY28" fmla="*/ 4228453 h 4258231"/>
              <a:gd name="connsiteX29" fmla="*/ 5958128 w 6096000"/>
              <a:gd name="connsiteY29" fmla="*/ 4239504 h 4258231"/>
              <a:gd name="connsiteX30" fmla="*/ 5936330 w 6096000"/>
              <a:gd name="connsiteY30" fmla="*/ 4247487 h 4258231"/>
              <a:gd name="connsiteX31" fmla="*/ 5914533 w 6096000"/>
              <a:gd name="connsiteY31" fmla="*/ 4253012 h 4258231"/>
              <a:gd name="connsiteX32" fmla="*/ 5890279 w 6096000"/>
              <a:gd name="connsiteY32" fmla="*/ 4255775 h 4258231"/>
              <a:gd name="connsiteX33" fmla="*/ 5863262 w 6096000"/>
              <a:gd name="connsiteY33" fmla="*/ 4258231 h 4258231"/>
              <a:gd name="connsiteX34" fmla="*/ 368301 w 6096000"/>
              <a:gd name="connsiteY34" fmla="*/ 4258231 h 4258231"/>
              <a:gd name="connsiteX35" fmla="*/ 0 w 6096000"/>
              <a:gd name="connsiteY35" fmla="*/ 4258231 h 425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6000" h="4258231">
                <a:moveTo>
                  <a:pt x="0" y="0"/>
                </a:moveTo>
                <a:lnTo>
                  <a:pt x="368301" y="0"/>
                </a:lnTo>
                <a:lnTo>
                  <a:pt x="5665553" y="0"/>
                </a:lnTo>
                <a:lnTo>
                  <a:pt x="5689800" y="5218"/>
                </a:lnTo>
                <a:cubicBezTo>
                  <a:pt x="5698090" y="7059"/>
                  <a:pt x="5706072" y="8901"/>
                  <a:pt x="5714360" y="10744"/>
                </a:cubicBezTo>
                <a:cubicBezTo>
                  <a:pt x="5722343" y="13507"/>
                  <a:pt x="5730633" y="15962"/>
                  <a:pt x="5738614" y="18725"/>
                </a:cubicBezTo>
                <a:cubicBezTo>
                  <a:pt x="5745984" y="22408"/>
                  <a:pt x="5753045" y="26093"/>
                  <a:pt x="5760413" y="29777"/>
                </a:cubicBezTo>
                <a:cubicBezTo>
                  <a:pt x="5767474" y="33459"/>
                  <a:pt x="5774842" y="36838"/>
                  <a:pt x="5781904" y="40520"/>
                </a:cubicBezTo>
                <a:cubicBezTo>
                  <a:pt x="5788351" y="46048"/>
                  <a:pt x="5794491" y="51266"/>
                  <a:pt x="5800938" y="56791"/>
                </a:cubicBezTo>
                <a:cubicBezTo>
                  <a:pt x="5807387" y="61397"/>
                  <a:pt x="5813525" y="65695"/>
                  <a:pt x="5819973" y="70299"/>
                </a:cubicBezTo>
                <a:cubicBezTo>
                  <a:pt x="5825500" y="76746"/>
                  <a:pt x="5830718" y="82886"/>
                  <a:pt x="5836245" y="89332"/>
                </a:cubicBezTo>
                <a:cubicBezTo>
                  <a:pt x="5840851" y="95780"/>
                  <a:pt x="5845149" y="101919"/>
                  <a:pt x="5849753" y="108366"/>
                </a:cubicBezTo>
                <a:cubicBezTo>
                  <a:pt x="5854359" y="114505"/>
                  <a:pt x="5858656" y="120952"/>
                  <a:pt x="5863262" y="127091"/>
                </a:cubicBezTo>
                <a:cubicBezTo>
                  <a:pt x="5867867" y="134460"/>
                  <a:pt x="5872167" y="141521"/>
                  <a:pt x="5876770" y="148888"/>
                </a:cubicBezTo>
                <a:cubicBezTo>
                  <a:pt x="5879533" y="156870"/>
                  <a:pt x="5881990" y="165159"/>
                  <a:pt x="5884753" y="173141"/>
                </a:cubicBezTo>
                <a:cubicBezTo>
                  <a:pt x="5887516" y="180508"/>
                  <a:pt x="5890279" y="187569"/>
                  <a:pt x="5893042" y="194937"/>
                </a:cubicBezTo>
                <a:cubicBezTo>
                  <a:pt x="5894884" y="202917"/>
                  <a:pt x="5896727" y="211205"/>
                  <a:pt x="5898568" y="219188"/>
                </a:cubicBezTo>
                <a:cubicBezTo>
                  <a:pt x="5899490" y="228398"/>
                  <a:pt x="5900103" y="237300"/>
                  <a:pt x="5901025" y="246510"/>
                </a:cubicBezTo>
                <a:lnTo>
                  <a:pt x="6096000" y="4006241"/>
                </a:lnTo>
                <a:lnTo>
                  <a:pt x="6096000" y="4061794"/>
                </a:lnTo>
                <a:lnTo>
                  <a:pt x="6090758" y="4085089"/>
                </a:lnTo>
                <a:cubicBezTo>
                  <a:pt x="6087995" y="4092150"/>
                  <a:pt x="6085232" y="4099517"/>
                  <a:pt x="6082470" y="4106578"/>
                </a:cubicBezTo>
                <a:cubicBezTo>
                  <a:pt x="6079705" y="4113946"/>
                  <a:pt x="6077251" y="4121007"/>
                  <a:pt x="6074488" y="4128374"/>
                </a:cubicBezTo>
                <a:cubicBezTo>
                  <a:pt x="6070803" y="4135434"/>
                  <a:pt x="6067425" y="4142804"/>
                  <a:pt x="6063741" y="4149865"/>
                </a:cubicBezTo>
                <a:cubicBezTo>
                  <a:pt x="6059137" y="4156311"/>
                  <a:pt x="6054839" y="4162451"/>
                  <a:pt x="6050233" y="4168897"/>
                </a:cubicBezTo>
                <a:cubicBezTo>
                  <a:pt x="6044707" y="4174423"/>
                  <a:pt x="6039488" y="4179641"/>
                  <a:pt x="6033961" y="4185168"/>
                </a:cubicBezTo>
                <a:cubicBezTo>
                  <a:pt x="6028435" y="4190694"/>
                  <a:pt x="6023215" y="4195912"/>
                  <a:pt x="6017690" y="4201438"/>
                </a:cubicBezTo>
                <a:cubicBezTo>
                  <a:pt x="6011241" y="4206043"/>
                  <a:pt x="6005103" y="4210341"/>
                  <a:pt x="5998655" y="4214945"/>
                </a:cubicBezTo>
                <a:cubicBezTo>
                  <a:pt x="5992208" y="4219551"/>
                  <a:pt x="5986067" y="4223849"/>
                  <a:pt x="5979620" y="4228453"/>
                </a:cubicBezTo>
                <a:cubicBezTo>
                  <a:pt x="5972560" y="4232138"/>
                  <a:pt x="5965190" y="4235820"/>
                  <a:pt x="5958128" y="4239504"/>
                </a:cubicBezTo>
                <a:cubicBezTo>
                  <a:pt x="5950761" y="4242267"/>
                  <a:pt x="5943699" y="4244724"/>
                  <a:pt x="5936330" y="4247487"/>
                </a:cubicBezTo>
                <a:cubicBezTo>
                  <a:pt x="5928964" y="4249328"/>
                  <a:pt x="5921901" y="4251170"/>
                  <a:pt x="5914533" y="4253012"/>
                </a:cubicBezTo>
                <a:cubicBezTo>
                  <a:pt x="5906550" y="4253933"/>
                  <a:pt x="5898262" y="4254853"/>
                  <a:pt x="5890279" y="4255775"/>
                </a:cubicBezTo>
                <a:cubicBezTo>
                  <a:pt x="5881376" y="4256696"/>
                  <a:pt x="5872167" y="4257310"/>
                  <a:pt x="5863262" y="4258231"/>
                </a:cubicBezTo>
                <a:lnTo>
                  <a:pt x="368301" y="4258231"/>
                </a:lnTo>
                <a:lnTo>
                  <a:pt x="0" y="425823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</p:spPr>
        <p:txBody>
          <a:bodyPr wrap="square" lIns="673200" tIns="432000" rIns="36000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00">
                <a:solidFill>
                  <a:schemeClr val="tx1"/>
                </a:solidFill>
              </a:defRPr>
            </a:lvl1pPr>
            <a:lvl2pPr marL="216000" indent="-216000"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2pPr>
            <a:lvl3pPr marL="432000" indent="-2160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648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  <a:lvl6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6pPr>
            <a:lvl7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7pPr>
            <a:lvl8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8pPr>
            <a:lvl9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3DD0814-FAC1-4E3F-83D1-9F4A386F6CA3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66215-7A47-4BD9-9A16-BCA290ADA020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45CDAA14-E193-4193-939D-69F52ACC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8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ndscape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DEB7C70-038B-42AC-9A72-EF92CC132A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1165225"/>
            <a:ext cx="12192000" cy="5692775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2657206-953B-4C1E-8CD9-D5CE5B6E1A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599531" y="2118828"/>
            <a:ext cx="6233069" cy="4763889"/>
          </a:xfrm>
          <a:custGeom>
            <a:avLst/>
            <a:gdLst>
              <a:gd name="connsiteX0" fmla="*/ 247827 w 6233069"/>
              <a:gd name="connsiteY0" fmla="*/ 0 h 4763889"/>
              <a:gd name="connsiteX1" fmla="*/ 5717043 w 6233069"/>
              <a:gd name="connsiteY1" fmla="*/ 0 h 4763889"/>
              <a:gd name="connsiteX2" fmla="*/ 5770149 w 6233069"/>
              <a:gd name="connsiteY2" fmla="*/ 6012 h 4763889"/>
              <a:gd name="connsiteX3" fmla="*/ 5820248 w 6233069"/>
              <a:gd name="connsiteY3" fmla="*/ 23713 h 4763889"/>
              <a:gd name="connsiteX4" fmla="*/ 5867342 w 6233069"/>
              <a:gd name="connsiteY4" fmla="*/ 47425 h 4763889"/>
              <a:gd name="connsiteX5" fmla="*/ 5908758 w 6233069"/>
              <a:gd name="connsiteY5" fmla="*/ 79821 h 4763889"/>
              <a:gd name="connsiteX6" fmla="*/ 5944162 w 6233069"/>
              <a:gd name="connsiteY6" fmla="*/ 117895 h 4763889"/>
              <a:gd name="connsiteX7" fmla="*/ 5970547 w 6233069"/>
              <a:gd name="connsiteY7" fmla="*/ 165320 h 4763889"/>
              <a:gd name="connsiteX8" fmla="*/ 5988249 w 6233069"/>
              <a:gd name="connsiteY8" fmla="*/ 212411 h 4763889"/>
              <a:gd name="connsiteX9" fmla="*/ 5994261 w 6233069"/>
              <a:gd name="connsiteY9" fmla="*/ 268519 h 4763889"/>
              <a:gd name="connsiteX10" fmla="*/ 6233069 w 6233069"/>
              <a:gd name="connsiteY10" fmla="*/ 4748413 h 4763889"/>
              <a:gd name="connsiteX11" fmla="*/ 183703 w 6233069"/>
              <a:gd name="connsiteY11" fmla="*/ 4763889 h 4763889"/>
              <a:gd name="connsiteX12" fmla="*/ 0 w 6233069"/>
              <a:gd name="connsiteY12" fmla="*/ 268519 h 4763889"/>
              <a:gd name="connsiteX13" fmla="*/ 0 w 6233069"/>
              <a:gd name="connsiteY13" fmla="*/ 212411 h 4763889"/>
              <a:gd name="connsiteX14" fmla="*/ 15030 w 6233069"/>
              <a:gd name="connsiteY14" fmla="*/ 165320 h 4763889"/>
              <a:gd name="connsiteX15" fmla="*/ 38410 w 6233069"/>
              <a:gd name="connsiteY15" fmla="*/ 117895 h 4763889"/>
              <a:gd name="connsiteX16" fmla="*/ 65129 w 6233069"/>
              <a:gd name="connsiteY16" fmla="*/ 79821 h 4763889"/>
              <a:gd name="connsiteX17" fmla="*/ 103205 w 6233069"/>
              <a:gd name="connsiteY17" fmla="*/ 47425 h 4763889"/>
              <a:gd name="connsiteX18" fmla="*/ 150300 w 6233069"/>
              <a:gd name="connsiteY18" fmla="*/ 23713 h 4763889"/>
              <a:gd name="connsiteX19" fmla="*/ 197727 w 6233069"/>
              <a:gd name="connsiteY19" fmla="*/ 6012 h 476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33069" h="4763889">
                <a:moveTo>
                  <a:pt x="247827" y="0"/>
                </a:moveTo>
                <a:lnTo>
                  <a:pt x="5717043" y="0"/>
                </a:lnTo>
                <a:lnTo>
                  <a:pt x="5770149" y="6012"/>
                </a:lnTo>
                <a:lnTo>
                  <a:pt x="5820248" y="23713"/>
                </a:lnTo>
                <a:lnTo>
                  <a:pt x="5867342" y="47425"/>
                </a:lnTo>
                <a:lnTo>
                  <a:pt x="5908758" y="79821"/>
                </a:lnTo>
                <a:cubicBezTo>
                  <a:pt x="5920447" y="92512"/>
                  <a:pt x="5932471" y="105204"/>
                  <a:pt x="5944162" y="117895"/>
                </a:cubicBezTo>
                <a:cubicBezTo>
                  <a:pt x="5952845" y="133592"/>
                  <a:pt x="5961863" y="149623"/>
                  <a:pt x="5970547" y="165320"/>
                </a:cubicBezTo>
                <a:cubicBezTo>
                  <a:pt x="5976559" y="181017"/>
                  <a:pt x="5982238" y="196714"/>
                  <a:pt x="5988249" y="212411"/>
                </a:cubicBezTo>
                <a:lnTo>
                  <a:pt x="5994261" y="268519"/>
                </a:lnTo>
                <a:cubicBezTo>
                  <a:pt x="6073753" y="1750723"/>
                  <a:pt x="6153578" y="3266211"/>
                  <a:pt x="6233069" y="4748413"/>
                </a:cubicBezTo>
                <a:lnTo>
                  <a:pt x="183703" y="4763889"/>
                </a:lnTo>
                <a:cubicBezTo>
                  <a:pt x="105882" y="3273671"/>
                  <a:pt x="77822" y="1758738"/>
                  <a:pt x="0" y="268519"/>
                </a:cubicBezTo>
                <a:lnTo>
                  <a:pt x="0" y="212411"/>
                </a:lnTo>
                <a:lnTo>
                  <a:pt x="15030" y="165320"/>
                </a:lnTo>
                <a:cubicBezTo>
                  <a:pt x="22712" y="149623"/>
                  <a:pt x="30728" y="133592"/>
                  <a:pt x="38410" y="117895"/>
                </a:cubicBezTo>
                <a:cubicBezTo>
                  <a:pt x="47428" y="105204"/>
                  <a:pt x="56111" y="92512"/>
                  <a:pt x="65129" y="79821"/>
                </a:cubicBezTo>
                <a:lnTo>
                  <a:pt x="103205" y="47425"/>
                </a:lnTo>
                <a:lnTo>
                  <a:pt x="150300" y="23713"/>
                </a:lnTo>
                <a:lnTo>
                  <a:pt x="197727" y="6012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</p:spPr>
        <p:txBody>
          <a:bodyPr wrap="square" lIns="432000" tIns="360000" rIns="54000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00">
                <a:solidFill>
                  <a:schemeClr val="tx1"/>
                </a:solidFill>
              </a:defRPr>
            </a:lvl1pPr>
            <a:lvl2pPr marL="216000" indent="-216000"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2pPr>
            <a:lvl3pPr marL="432000" indent="-2160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648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  <a:lvl6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6pPr>
            <a:lvl7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7pPr>
            <a:lvl8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8pPr>
            <a:lvl9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C8206EE-CA2D-4EF3-8014-5FA1CA4512F5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66215-7A47-4BD9-9A16-BCA290ADA020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45CDAA14-E193-4193-939D-69F52ACC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75B056B-86B6-4E11-8265-97F766D9C012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11481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61988" y="246874"/>
            <a:ext cx="9358312" cy="43338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B27A5AA-15A2-4DAB-84F0-372157EB6067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080C3C-9D1A-4971-8DC6-03BFCFEBC26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73896" y="699295"/>
            <a:ext cx="9346404" cy="24606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0" indent="0" algn="l">
              <a:spcBef>
                <a:spcPts val="0"/>
              </a:spcBef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833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nne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6">
            <a:extLst>
              <a:ext uri="{FF2B5EF4-FFF2-40B4-BE49-F238E27FC236}">
                <a16:creationId xmlns:a16="http://schemas.microsoft.com/office/drawing/2014/main" id="{8FE6B251-E0E7-426F-889F-DC137E08F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9" b="11089"/>
          <a:stretch/>
        </p:blipFill>
        <p:spPr bwMode="gray">
          <a:xfrm flipH="1">
            <a:off x="0" y="1165225"/>
            <a:ext cx="12192000" cy="56927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283D593-9478-4CAB-80BB-5769102BCA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-4077" y="4355995"/>
            <a:ext cx="8886899" cy="1207161"/>
          </a:xfrm>
          <a:custGeom>
            <a:avLst/>
            <a:gdLst>
              <a:gd name="connsiteX0" fmla="*/ 0 w 8886899"/>
              <a:gd name="connsiteY0" fmla="*/ 0 h 1207161"/>
              <a:gd name="connsiteX1" fmla="*/ 8571246 w 8886899"/>
              <a:gd name="connsiteY1" fmla="*/ 0 h 1207161"/>
              <a:gd name="connsiteX2" fmla="*/ 8595216 w 8886899"/>
              <a:gd name="connsiteY2" fmla="*/ 0 h 1207161"/>
              <a:gd name="connsiteX3" fmla="*/ 8618848 w 8886899"/>
              <a:gd name="connsiteY3" fmla="*/ 5734 h 1207161"/>
              <a:gd name="connsiteX4" fmla="*/ 8642817 w 8886899"/>
              <a:gd name="connsiteY4" fmla="*/ 11805 h 1207161"/>
              <a:gd name="connsiteX5" fmla="*/ 8666786 w 8886899"/>
              <a:gd name="connsiteY5" fmla="*/ 17876 h 1207161"/>
              <a:gd name="connsiteX6" fmla="*/ 8687380 w 8886899"/>
              <a:gd name="connsiteY6" fmla="*/ 29682 h 1207161"/>
              <a:gd name="connsiteX7" fmla="*/ 8708311 w 8886899"/>
              <a:gd name="connsiteY7" fmla="*/ 41487 h 1207161"/>
              <a:gd name="connsiteX8" fmla="*/ 8726203 w 8886899"/>
              <a:gd name="connsiteY8" fmla="*/ 56665 h 1207161"/>
              <a:gd name="connsiteX9" fmla="*/ 8744096 w 8886899"/>
              <a:gd name="connsiteY9" fmla="*/ 71506 h 1207161"/>
              <a:gd name="connsiteX10" fmla="*/ 8761989 w 8886899"/>
              <a:gd name="connsiteY10" fmla="*/ 89382 h 1207161"/>
              <a:gd name="connsiteX11" fmla="*/ 8773804 w 8886899"/>
              <a:gd name="connsiteY11" fmla="*/ 107258 h 1207161"/>
              <a:gd name="connsiteX12" fmla="*/ 8785620 w 8886899"/>
              <a:gd name="connsiteY12" fmla="*/ 128170 h 1207161"/>
              <a:gd name="connsiteX13" fmla="*/ 8797774 w 8886899"/>
              <a:gd name="connsiteY13" fmla="*/ 149082 h 1207161"/>
              <a:gd name="connsiteX14" fmla="*/ 8806551 w 8886899"/>
              <a:gd name="connsiteY14" fmla="*/ 172693 h 1207161"/>
              <a:gd name="connsiteX15" fmla="*/ 8812628 w 8886899"/>
              <a:gd name="connsiteY15" fmla="*/ 196640 h 1207161"/>
              <a:gd name="connsiteX16" fmla="*/ 8815666 w 8886899"/>
              <a:gd name="connsiteY16" fmla="*/ 220588 h 1207161"/>
              <a:gd name="connsiteX17" fmla="*/ 8815666 w 8886899"/>
              <a:gd name="connsiteY17" fmla="*/ 244535 h 1207161"/>
              <a:gd name="connsiteX18" fmla="*/ 8886899 w 8886899"/>
              <a:gd name="connsiteY18" fmla="*/ 959927 h 1207161"/>
              <a:gd name="connsiteX19" fmla="*/ 8886899 w 8886899"/>
              <a:gd name="connsiteY19" fmla="*/ 983538 h 1207161"/>
              <a:gd name="connsiteX20" fmla="*/ 8884199 w 8886899"/>
              <a:gd name="connsiteY20" fmla="*/ 1007485 h 1207161"/>
              <a:gd name="connsiteX21" fmla="*/ 8878122 w 8886899"/>
              <a:gd name="connsiteY21" fmla="*/ 1031433 h 1207161"/>
              <a:gd name="connsiteX22" fmla="*/ 8869007 w 8886899"/>
              <a:gd name="connsiteY22" fmla="*/ 1055043 h 1207161"/>
              <a:gd name="connsiteX23" fmla="*/ 8857191 w 8886899"/>
              <a:gd name="connsiteY23" fmla="*/ 1075955 h 1207161"/>
              <a:gd name="connsiteX24" fmla="*/ 8845375 w 8886899"/>
              <a:gd name="connsiteY24" fmla="*/ 1096867 h 1207161"/>
              <a:gd name="connsiteX25" fmla="*/ 8833559 w 8886899"/>
              <a:gd name="connsiteY25" fmla="*/ 1114743 h 1207161"/>
              <a:gd name="connsiteX26" fmla="*/ 8815666 w 8886899"/>
              <a:gd name="connsiteY26" fmla="*/ 1132620 h 1207161"/>
              <a:gd name="connsiteX27" fmla="*/ 8797774 w 8886899"/>
              <a:gd name="connsiteY27" fmla="*/ 1150496 h 1207161"/>
              <a:gd name="connsiteX28" fmla="*/ 8779881 w 8886899"/>
              <a:gd name="connsiteY28" fmla="*/ 1162639 h 1207161"/>
              <a:gd name="connsiteX29" fmla="*/ 8758950 w 8886899"/>
              <a:gd name="connsiteY29" fmla="*/ 1177479 h 1207161"/>
              <a:gd name="connsiteX30" fmla="*/ 8738019 w 8886899"/>
              <a:gd name="connsiteY30" fmla="*/ 1186249 h 1207161"/>
              <a:gd name="connsiteX31" fmla="*/ 8714387 w 8886899"/>
              <a:gd name="connsiteY31" fmla="*/ 1195356 h 1207161"/>
              <a:gd name="connsiteX32" fmla="*/ 8690418 w 8886899"/>
              <a:gd name="connsiteY32" fmla="*/ 1201427 h 1207161"/>
              <a:gd name="connsiteX33" fmla="*/ 8666786 w 8886899"/>
              <a:gd name="connsiteY33" fmla="*/ 1204125 h 1207161"/>
              <a:gd name="connsiteX34" fmla="*/ 8642817 w 8886899"/>
              <a:gd name="connsiteY34" fmla="*/ 1207161 h 1207161"/>
              <a:gd name="connsiteX35" fmla="*/ 0 w 8886899"/>
              <a:gd name="connsiteY35" fmla="*/ 1207161 h 1207161"/>
              <a:gd name="connsiteX36" fmla="*/ 0 w 8886899"/>
              <a:gd name="connsiteY36" fmla="*/ 0 h 120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886899" h="1207161">
                <a:moveTo>
                  <a:pt x="0" y="0"/>
                </a:moveTo>
                <a:cubicBezTo>
                  <a:pt x="2857082" y="0"/>
                  <a:pt x="5714164" y="0"/>
                  <a:pt x="8571246" y="0"/>
                </a:cubicBezTo>
                <a:cubicBezTo>
                  <a:pt x="8579349" y="0"/>
                  <a:pt x="8587113" y="0"/>
                  <a:pt x="8595216" y="0"/>
                </a:cubicBezTo>
                <a:cubicBezTo>
                  <a:pt x="8602980" y="2024"/>
                  <a:pt x="8611083" y="3710"/>
                  <a:pt x="8618848" y="5734"/>
                </a:cubicBezTo>
                <a:cubicBezTo>
                  <a:pt x="8626950" y="7758"/>
                  <a:pt x="8634715" y="9782"/>
                  <a:pt x="8642817" y="11805"/>
                </a:cubicBezTo>
                <a:cubicBezTo>
                  <a:pt x="8650919" y="13829"/>
                  <a:pt x="8658684" y="15853"/>
                  <a:pt x="8666786" y="17876"/>
                </a:cubicBezTo>
                <a:cubicBezTo>
                  <a:pt x="8673538" y="21924"/>
                  <a:pt x="8680628" y="25634"/>
                  <a:pt x="8687380" y="29682"/>
                </a:cubicBezTo>
                <a:cubicBezTo>
                  <a:pt x="8694469" y="33729"/>
                  <a:pt x="8701221" y="37439"/>
                  <a:pt x="8708311" y="41487"/>
                </a:cubicBezTo>
                <a:cubicBezTo>
                  <a:pt x="8714387" y="46546"/>
                  <a:pt x="8720127" y="51605"/>
                  <a:pt x="8726203" y="56665"/>
                </a:cubicBezTo>
                <a:cubicBezTo>
                  <a:pt x="8732280" y="61724"/>
                  <a:pt x="8738019" y="66446"/>
                  <a:pt x="8744096" y="71506"/>
                </a:cubicBezTo>
                <a:cubicBezTo>
                  <a:pt x="8750173" y="77577"/>
                  <a:pt x="8755912" y="83311"/>
                  <a:pt x="8761989" y="89382"/>
                </a:cubicBezTo>
                <a:cubicBezTo>
                  <a:pt x="8766040" y="95453"/>
                  <a:pt x="8769753" y="101187"/>
                  <a:pt x="8773804" y="107258"/>
                </a:cubicBezTo>
                <a:cubicBezTo>
                  <a:pt x="8777856" y="114341"/>
                  <a:pt x="8781569" y="121087"/>
                  <a:pt x="8785620" y="128170"/>
                </a:cubicBezTo>
                <a:cubicBezTo>
                  <a:pt x="8789672" y="135253"/>
                  <a:pt x="8793723" y="141999"/>
                  <a:pt x="8797774" y="149082"/>
                </a:cubicBezTo>
                <a:cubicBezTo>
                  <a:pt x="8800812" y="156840"/>
                  <a:pt x="8803513" y="164935"/>
                  <a:pt x="8806551" y="172693"/>
                </a:cubicBezTo>
                <a:cubicBezTo>
                  <a:pt x="8808577" y="180788"/>
                  <a:pt x="8810603" y="188545"/>
                  <a:pt x="8812628" y="196640"/>
                </a:cubicBezTo>
                <a:cubicBezTo>
                  <a:pt x="8813641" y="204398"/>
                  <a:pt x="8814654" y="212493"/>
                  <a:pt x="8815666" y="220588"/>
                </a:cubicBezTo>
                <a:cubicBezTo>
                  <a:pt x="8815666" y="228345"/>
                  <a:pt x="8815666" y="236440"/>
                  <a:pt x="8815666" y="244535"/>
                </a:cubicBezTo>
                <a:cubicBezTo>
                  <a:pt x="8839298" y="482999"/>
                  <a:pt x="8863268" y="721463"/>
                  <a:pt x="8886899" y="959927"/>
                </a:cubicBezTo>
                <a:cubicBezTo>
                  <a:pt x="8886899" y="968022"/>
                  <a:pt x="8886899" y="975780"/>
                  <a:pt x="8886899" y="983538"/>
                </a:cubicBezTo>
                <a:cubicBezTo>
                  <a:pt x="8885887" y="991633"/>
                  <a:pt x="8885211" y="999728"/>
                  <a:pt x="8884199" y="1007485"/>
                </a:cubicBezTo>
                <a:cubicBezTo>
                  <a:pt x="8882173" y="1015580"/>
                  <a:pt x="8880147" y="1023338"/>
                  <a:pt x="8878122" y="1031433"/>
                </a:cubicBezTo>
                <a:cubicBezTo>
                  <a:pt x="8875084" y="1039191"/>
                  <a:pt x="8872045" y="1047285"/>
                  <a:pt x="8869007" y="1055043"/>
                </a:cubicBezTo>
                <a:cubicBezTo>
                  <a:pt x="8864956" y="1062126"/>
                  <a:pt x="8861242" y="1068872"/>
                  <a:pt x="8857191" y="1075955"/>
                </a:cubicBezTo>
                <a:cubicBezTo>
                  <a:pt x="8853140" y="1083038"/>
                  <a:pt x="8849426" y="1089784"/>
                  <a:pt x="8845375" y="1096867"/>
                </a:cubicBezTo>
                <a:cubicBezTo>
                  <a:pt x="8841324" y="1102938"/>
                  <a:pt x="8837610" y="1108672"/>
                  <a:pt x="8833559" y="1114743"/>
                </a:cubicBezTo>
                <a:cubicBezTo>
                  <a:pt x="8827482" y="1120815"/>
                  <a:pt x="8821743" y="1126549"/>
                  <a:pt x="8815666" y="1132620"/>
                </a:cubicBezTo>
                <a:cubicBezTo>
                  <a:pt x="8809590" y="1138691"/>
                  <a:pt x="8803851" y="1144425"/>
                  <a:pt x="8797774" y="1150496"/>
                </a:cubicBezTo>
                <a:cubicBezTo>
                  <a:pt x="8791697" y="1154544"/>
                  <a:pt x="8785958" y="1158591"/>
                  <a:pt x="8779881" y="1162639"/>
                </a:cubicBezTo>
                <a:cubicBezTo>
                  <a:pt x="8772792" y="1167698"/>
                  <a:pt x="8766040" y="1172420"/>
                  <a:pt x="8758950" y="1177479"/>
                </a:cubicBezTo>
                <a:cubicBezTo>
                  <a:pt x="8751861" y="1180515"/>
                  <a:pt x="8745109" y="1183213"/>
                  <a:pt x="8738019" y="1186249"/>
                </a:cubicBezTo>
                <a:cubicBezTo>
                  <a:pt x="8730254" y="1189285"/>
                  <a:pt x="8722152" y="1192320"/>
                  <a:pt x="8714387" y="1195356"/>
                </a:cubicBezTo>
                <a:cubicBezTo>
                  <a:pt x="8706285" y="1197379"/>
                  <a:pt x="8698520" y="1199403"/>
                  <a:pt x="8690418" y="1201427"/>
                </a:cubicBezTo>
                <a:cubicBezTo>
                  <a:pt x="8682653" y="1202439"/>
                  <a:pt x="8674551" y="1203113"/>
                  <a:pt x="8666786" y="1204125"/>
                </a:cubicBezTo>
                <a:cubicBezTo>
                  <a:pt x="8658684" y="1205137"/>
                  <a:pt x="8650919" y="1206149"/>
                  <a:pt x="8642817" y="1207161"/>
                </a:cubicBezTo>
                <a:cubicBezTo>
                  <a:pt x="5761766" y="1207161"/>
                  <a:pt x="2881052" y="1207161"/>
                  <a:pt x="0" y="1207161"/>
                </a:cubicBezTo>
                <a:cubicBezTo>
                  <a:pt x="0" y="804774"/>
                  <a:pt x="0" y="402387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662400" rIns="720000" anchor="ctr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D2C65DBE-0AD9-4342-8E3A-B65DA764673D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66215-7A47-4BD9-9A16-BCA290ADA020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FE38F5B-BA1A-432A-8E52-9706598F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2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A425233-381B-4EDC-8606-CC68169D81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1165225"/>
            <a:ext cx="12192000" cy="5692775"/>
          </a:xfrm>
          <a:custGeom>
            <a:avLst/>
            <a:gdLst>
              <a:gd name="connsiteX0" fmla="*/ 0 w 12192000"/>
              <a:gd name="connsiteY0" fmla="*/ 0 h 5692775"/>
              <a:gd name="connsiteX1" fmla="*/ 12192000 w 12192000"/>
              <a:gd name="connsiteY1" fmla="*/ 0 h 5692775"/>
              <a:gd name="connsiteX2" fmla="*/ 12192000 w 12192000"/>
              <a:gd name="connsiteY2" fmla="*/ 5692775 h 5692775"/>
              <a:gd name="connsiteX3" fmla="*/ 0 w 12192000"/>
              <a:gd name="connsiteY3" fmla="*/ 5692775 h 5692775"/>
              <a:gd name="connsiteX4" fmla="*/ 0 w 12192000"/>
              <a:gd name="connsiteY4" fmla="*/ 4025523 h 5692775"/>
              <a:gd name="connsiteX5" fmla="*/ 8638741 w 12192000"/>
              <a:gd name="connsiteY5" fmla="*/ 4025523 h 5692775"/>
              <a:gd name="connsiteX6" fmla="*/ 8662710 w 12192000"/>
              <a:gd name="connsiteY6" fmla="*/ 4021716 h 5692775"/>
              <a:gd name="connsiteX7" fmla="*/ 8686342 w 12192000"/>
              <a:gd name="connsiteY7" fmla="*/ 4018333 h 5692775"/>
              <a:gd name="connsiteX8" fmla="*/ 8710311 w 12192000"/>
              <a:gd name="connsiteY8" fmla="*/ 4010721 h 5692775"/>
              <a:gd name="connsiteX9" fmla="*/ 8733943 w 12192000"/>
              <a:gd name="connsiteY9" fmla="*/ 3999302 h 5692775"/>
              <a:gd name="connsiteX10" fmla="*/ 8754874 w 12192000"/>
              <a:gd name="connsiteY10" fmla="*/ 3988305 h 5692775"/>
              <a:gd name="connsiteX11" fmla="*/ 8775805 w 12192000"/>
              <a:gd name="connsiteY11" fmla="*/ 3969697 h 5692775"/>
              <a:gd name="connsiteX12" fmla="*/ 8793698 w 12192000"/>
              <a:gd name="connsiteY12" fmla="*/ 3954471 h 5692775"/>
              <a:gd name="connsiteX13" fmla="*/ 8811590 w 12192000"/>
              <a:gd name="connsiteY13" fmla="*/ 3932056 h 5692775"/>
              <a:gd name="connsiteX14" fmla="*/ 8829483 w 12192000"/>
              <a:gd name="connsiteY14" fmla="*/ 3909640 h 5692775"/>
              <a:gd name="connsiteX15" fmla="*/ 8841299 w 12192000"/>
              <a:gd name="connsiteY15" fmla="*/ 3887225 h 5692775"/>
              <a:gd name="connsiteX16" fmla="*/ 8853115 w 12192000"/>
              <a:gd name="connsiteY16" fmla="*/ 3861003 h 5692775"/>
              <a:gd name="connsiteX17" fmla="*/ 8864931 w 12192000"/>
              <a:gd name="connsiteY17" fmla="*/ 3834782 h 5692775"/>
              <a:gd name="connsiteX18" fmla="*/ 8874046 w 12192000"/>
              <a:gd name="connsiteY18" fmla="*/ 3805177 h 5692775"/>
              <a:gd name="connsiteX19" fmla="*/ 8880123 w 12192000"/>
              <a:gd name="connsiteY19" fmla="*/ 3775148 h 5692775"/>
              <a:gd name="connsiteX20" fmla="*/ 8882823 w 12192000"/>
              <a:gd name="connsiteY20" fmla="*/ 3745121 h 5692775"/>
              <a:gd name="connsiteX21" fmla="*/ 8882823 w 12192000"/>
              <a:gd name="connsiteY21" fmla="*/ 3715515 h 5692775"/>
              <a:gd name="connsiteX22" fmla="*/ 8811590 w 12192000"/>
              <a:gd name="connsiteY22" fmla="*/ 2818482 h 5692775"/>
              <a:gd name="connsiteX23" fmla="*/ 8811590 w 12192000"/>
              <a:gd name="connsiteY23" fmla="*/ 2788454 h 5692775"/>
              <a:gd name="connsiteX24" fmla="*/ 8808552 w 12192000"/>
              <a:gd name="connsiteY24" fmla="*/ 2758426 h 5692775"/>
              <a:gd name="connsiteX25" fmla="*/ 8802475 w 12192000"/>
              <a:gd name="connsiteY25" fmla="*/ 2728399 h 5692775"/>
              <a:gd name="connsiteX26" fmla="*/ 8793698 w 12192000"/>
              <a:gd name="connsiteY26" fmla="*/ 2698793 h 5692775"/>
              <a:gd name="connsiteX27" fmla="*/ 8781544 w 12192000"/>
              <a:gd name="connsiteY27" fmla="*/ 2672571 h 5692775"/>
              <a:gd name="connsiteX28" fmla="*/ 8769728 w 12192000"/>
              <a:gd name="connsiteY28" fmla="*/ 2646349 h 5692775"/>
              <a:gd name="connsiteX29" fmla="*/ 8757913 w 12192000"/>
              <a:gd name="connsiteY29" fmla="*/ 2623935 h 5692775"/>
              <a:gd name="connsiteX30" fmla="*/ 8740020 w 12192000"/>
              <a:gd name="connsiteY30" fmla="*/ 2601520 h 5692775"/>
              <a:gd name="connsiteX31" fmla="*/ 8722127 w 12192000"/>
              <a:gd name="connsiteY31" fmla="*/ 2582911 h 5692775"/>
              <a:gd name="connsiteX32" fmla="*/ 8704235 w 12192000"/>
              <a:gd name="connsiteY32" fmla="*/ 2563879 h 5692775"/>
              <a:gd name="connsiteX33" fmla="*/ 8683304 w 12192000"/>
              <a:gd name="connsiteY33" fmla="*/ 2549077 h 5692775"/>
              <a:gd name="connsiteX34" fmla="*/ 8662710 w 12192000"/>
              <a:gd name="connsiteY34" fmla="*/ 2534273 h 5692775"/>
              <a:gd name="connsiteX35" fmla="*/ 8638741 w 12192000"/>
              <a:gd name="connsiteY35" fmla="*/ 2526660 h 5692775"/>
              <a:gd name="connsiteX36" fmla="*/ 8614772 w 12192000"/>
              <a:gd name="connsiteY36" fmla="*/ 2519048 h 5692775"/>
              <a:gd name="connsiteX37" fmla="*/ 8591140 w 12192000"/>
              <a:gd name="connsiteY37" fmla="*/ 2511858 h 5692775"/>
              <a:gd name="connsiteX38" fmla="*/ 8567170 w 12192000"/>
              <a:gd name="connsiteY38" fmla="*/ 2511858 h 5692775"/>
              <a:gd name="connsiteX39" fmla="*/ 0 w 12192000"/>
              <a:gd name="connsiteY39" fmla="*/ 2511858 h 569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0" h="5692775">
                <a:moveTo>
                  <a:pt x="0" y="0"/>
                </a:moveTo>
                <a:lnTo>
                  <a:pt x="12192000" y="0"/>
                </a:lnTo>
                <a:lnTo>
                  <a:pt x="12192000" y="5692775"/>
                </a:lnTo>
                <a:lnTo>
                  <a:pt x="0" y="5692775"/>
                </a:lnTo>
                <a:lnTo>
                  <a:pt x="0" y="4025523"/>
                </a:lnTo>
                <a:lnTo>
                  <a:pt x="8638741" y="4025523"/>
                </a:lnTo>
                <a:cubicBezTo>
                  <a:pt x="8646843" y="4024254"/>
                  <a:pt x="8654608" y="4022985"/>
                  <a:pt x="8662710" y="4021716"/>
                </a:cubicBezTo>
                <a:cubicBezTo>
                  <a:pt x="8670475" y="4020447"/>
                  <a:pt x="8678577" y="4019602"/>
                  <a:pt x="8686342" y="4018333"/>
                </a:cubicBezTo>
                <a:cubicBezTo>
                  <a:pt x="8694444" y="4015795"/>
                  <a:pt x="8702209" y="4013257"/>
                  <a:pt x="8710311" y="4010721"/>
                </a:cubicBezTo>
                <a:cubicBezTo>
                  <a:pt x="8718076" y="4006914"/>
                  <a:pt x="8726178" y="4003108"/>
                  <a:pt x="8733943" y="3999302"/>
                </a:cubicBezTo>
                <a:cubicBezTo>
                  <a:pt x="8741033" y="3995495"/>
                  <a:pt x="8747785" y="3992112"/>
                  <a:pt x="8754874" y="3988305"/>
                </a:cubicBezTo>
                <a:cubicBezTo>
                  <a:pt x="8761964" y="3981961"/>
                  <a:pt x="8768716" y="3976040"/>
                  <a:pt x="8775805" y="3969697"/>
                </a:cubicBezTo>
                <a:cubicBezTo>
                  <a:pt x="8781882" y="3964621"/>
                  <a:pt x="8787621" y="3959546"/>
                  <a:pt x="8793698" y="3954471"/>
                </a:cubicBezTo>
                <a:cubicBezTo>
                  <a:pt x="8799775" y="3946858"/>
                  <a:pt x="8805514" y="3939668"/>
                  <a:pt x="8811590" y="3932056"/>
                </a:cubicBezTo>
                <a:cubicBezTo>
                  <a:pt x="8817667" y="3924443"/>
                  <a:pt x="8823406" y="3917254"/>
                  <a:pt x="8829483" y="3909640"/>
                </a:cubicBezTo>
                <a:cubicBezTo>
                  <a:pt x="8833534" y="3902027"/>
                  <a:pt x="8837248" y="3894837"/>
                  <a:pt x="8841299" y="3887225"/>
                </a:cubicBezTo>
                <a:cubicBezTo>
                  <a:pt x="8845350" y="3878344"/>
                  <a:pt x="8849064" y="3869885"/>
                  <a:pt x="8853115" y="3861003"/>
                </a:cubicBezTo>
                <a:cubicBezTo>
                  <a:pt x="8857166" y="3852122"/>
                  <a:pt x="8860880" y="3843663"/>
                  <a:pt x="8864931" y="3834782"/>
                </a:cubicBezTo>
                <a:cubicBezTo>
                  <a:pt x="8867969" y="3825054"/>
                  <a:pt x="8871008" y="3814905"/>
                  <a:pt x="8874046" y="3805177"/>
                </a:cubicBezTo>
                <a:cubicBezTo>
                  <a:pt x="8876071" y="3795027"/>
                  <a:pt x="8878097" y="3785299"/>
                  <a:pt x="8880123" y="3775148"/>
                </a:cubicBezTo>
                <a:cubicBezTo>
                  <a:pt x="8881135" y="3765422"/>
                  <a:pt x="8881811" y="3755272"/>
                  <a:pt x="8882823" y="3745121"/>
                </a:cubicBezTo>
                <a:cubicBezTo>
                  <a:pt x="8882823" y="3735393"/>
                  <a:pt x="8882823" y="3725666"/>
                  <a:pt x="8882823" y="3715515"/>
                </a:cubicBezTo>
                <a:cubicBezTo>
                  <a:pt x="8859192" y="3416504"/>
                  <a:pt x="8835222" y="3117493"/>
                  <a:pt x="8811590" y="2818482"/>
                </a:cubicBezTo>
                <a:cubicBezTo>
                  <a:pt x="8811590" y="2808331"/>
                  <a:pt x="8811590" y="2798181"/>
                  <a:pt x="8811590" y="2788454"/>
                </a:cubicBezTo>
                <a:cubicBezTo>
                  <a:pt x="8810578" y="2778304"/>
                  <a:pt x="8809565" y="2768154"/>
                  <a:pt x="8808552" y="2758426"/>
                </a:cubicBezTo>
                <a:cubicBezTo>
                  <a:pt x="8806527" y="2748276"/>
                  <a:pt x="8804501" y="2738549"/>
                  <a:pt x="8802475" y="2728399"/>
                </a:cubicBezTo>
                <a:cubicBezTo>
                  <a:pt x="8799437" y="2718671"/>
                  <a:pt x="8796736" y="2708521"/>
                  <a:pt x="8793698" y="2698793"/>
                </a:cubicBezTo>
                <a:cubicBezTo>
                  <a:pt x="8789647" y="2689911"/>
                  <a:pt x="8785596" y="2681453"/>
                  <a:pt x="8781544" y="2672571"/>
                </a:cubicBezTo>
                <a:cubicBezTo>
                  <a:pt x="8777493" y="2663690"/>
                  <a:pt x="8773780" y="2655231"/>
                  <a:pt x="8769728" y="2646349"/>
                </a:cubicBezTo>
                <a:cubicBezTo>
                  <a:pt x="8765677" y="2638737"/>
                  <a:pt x="8761964" y="2631547"/>
                  <a:pt x="8757913" y="2623935"/>
                </a:cubicBezTo>
                <a:cubicBezTo>
                  <a:pt x="8751836" y="2616322"/>
                  <a:pt x="8746097" y="2609132"/>
                  <a:pt x="8740020" y="2601520"/>
                </a:cubicBezTo>
                <a:cubicBezTo>
                  <a:pt x="8733943" y="2595175"/>
                  <a:pt x="8728204" y="2589254"/>
                  <a:pt x="8722127" y="2582911"/>
                </a:cubicBezTo>
                <a:cubicBezTo>
                  <a:pt x="8716051" y="2576566"/>
                  <a:pt x="8710311" y="2570222"/>
                  <a:pt x="8704235" y="2563879"/>
                </a:cubicBezTo>
                <a:cubicBezTo>
                  <a:pt x="8697145" y="2558803"/>
                  <a:pt x="8690393" y="2554151"/>
                  <a:pt x="8683304" y="2549077"/>
                </a:cubicBezTo>
                <a:cubicBezTo>
                  <a:pt x="8676552" y="2544001"/>
                  <a:pt x="8669462" y="2539349"/>
                  <a:pt x="8662710" y="2534273"/>
                </a:cubicBezTo>
                <a:cubicBezTo>
                  <a:pt x="8654608" y="2531736"/>
                  <a:pt x="8646843" y="2529198"/>
                  <a:pt x="8638741" y="2526660"/>
                </a:cubicBezTo>
                <a:cubicBezTo>
                  <a:pt x="8630639" y="2524124"/>
                  <a:pt x="8622874" y="2521586"/>
                  <a:pt x="8614772" y="2519048"/>
                </a:cubicBezTo>
                <a:cubicBezTo>
                  <a:pt x="8607007" y="2516510"/>
                  <a:pt x="8598904" y="2514396"/>
                  <a:pt x="8591140" y="2511858"/>
                </a:cubicBezTo>
                <a:cubicBezTo>
                  <a:pt x="8583037" y="2511858"/>
                  <a:pt x="8575273" y="2511858"/>
                  <a:pt x="8567170" y="2511858"/>
                </a:cubicBezTo>
                <a:lnTo>
                  <a:pt x="0" y="2511858"/>
                </a:lnTo>
                <a:close/>
              </a:path>
            </a:pathLst>
          </a:custGeom>
        </p:spPr>
        <p:txBody>
          <a:bodyPr wrap="square" tIns="0" bIns="900000" anchor="ctr">
            <a:noAutofit/>
          </a:bodyPr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283D593-9478-4CAB-80BB-5769102BC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45719" cy="45719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>
              <a:defRPr sz="200">
                <a:noFill/>
              </a:defRPr>
            </a:lvl1pPr>
          </a:lstStyle>
          <a:p>
            <a:r>
              <a:rPr lang="en-US" noProof="0"/>
              <a:t>Mastertitelformat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C474D9FC-9A04-4E0C-9669-AD0747BC9456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6617653" y="6520635"/>
            <a:ext cx="3330575" cy="146050"/>
          </a:xfr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66215-7A47-4BD9-9A16-BCA290ADA020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0FDDB1-ED99-4E3F-ABF9-99E6B80B0076}"/>
              </a:ext>
            </a:extLst>
          </p:cNvPr>
          <p:cNvSpPr txBox="1"/>
          <p:nvPr/>
        </p:nvSpPr>
        <p:spPr bwMode="gray">
          <a:xfrm>
            <a:off x="667471" y="3953119"/>
            <a:ext cx="7553325" cy="96159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400" b="1" noProof="0">
                <a:solidFill>
                  <a:schemeClr val="accent1"/>
                </a:solidFill>
              </a:rPr>
              <a:t>Thank you for your attention.</a:t>
            </a:r>
          </a:p>
          <a:p>
            <a:pPr algn="l">
              <a:lnSpc>
                <a:spcPct val="90000"/>
              </a:lnSpc>
            </a:pPr>
            <a:r>
              <a:rPr lang="en-US" sz="3400" b="0" noProof="0">
                <a:solidFill>
                  <a:schemeClr val="accent1"/>
                </a:solidFill>
                <a:latin typeface="+mj-lt"/>
              </a:rPr>
              <a:t>We deliver what matters.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F4A811C-5F16-41A7-9302-2F859E823D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83420" y="5821679"/>
            <a:ext cx="3225640" cy="849599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200"/>
            </a:lvl2pPr>
            <a:lvl3pPr marL="0" indent="0">
              <a:spcBef>
                <a:spcPts val="0"/>
              </a:spcBef>
              <a:buNone/>
              <a:defRPr sz="1200"/>
            </a:lvl3pPr>
            <a:lvl4pPr marL="0" indent="0">
              <a:spcBef>
                <a:spcPts val="0"/>
              </a:spcBef>
              <a:buNone/>
              <a:defRPr sz="1200"/>
            </a:lvl4pPr>
            <a:lvl5pPr marL="0" indent="0">
              <a:spcBef>
                <a:spcPts val="0"/>
              </a:spcBef>
              <a:buNone/>
              <a:defRPr sz="1200"/>
            </a:lvl5pPr>
            <a:lvl6pPr marL="0" indent="0">
              <a:spcBef>
                <a:spcPts val="0"/>
              </a:spcBef>
              <a:buNone/>
              <a:defRPr sz="1200"/>
            </a:lvl6pPr>
            <a:lvl7pPr marL="0" indent="0">
              <a:spcBef>
                <a:spcPts val="0"/>
              </a:spcBef>
              <a:buNone/>
              <a:defRPr sz="1200"/>
            </a:lvl7pPr>
            <a:lvl8pPr marL="0" indent="0">
              <a:spcBef>
                <a:spcPts val="0"/>
              </a:spcBef>
              <a:buNone/>
              <a:defRPr sz="1200"/>
            </a:lvl8pPr>
            <a:lvl9pPr marL="0" indent="0">
              <a:spcBef>
                <a:spcPts val="0"/>
              </a:spcBef>
              <a:buNone/>
              <a:defRPr sz="12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4491CA8-954F-4CF6-B122-FD94D00A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0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EA83ADC-59CD-4A81-A2D2-9F02D888AF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12187242" cy="5300664"/>
          </a:xfrm>
          <a:custGeom>
            <a:avLst/>
            <a:gdLst>
              <a:gd name="connsiteX0" fmla="*/ 11463995 w 12187242"/>
              <a:gd name="connsiteY0" fmla="*/ 3 h 5300664"/>
              <a:gd name="connsiteX1" fmla="*/ 12187242 w 12187242"/>
              <a:gd name="connsiteY1" fmla="*/ 3 h 5300664"/>
              <a:gd name="connsiteX2" fmla="*/ 12187242 w 12187242"/>
              <a:gd name="connsiteY2" fmla="*/ 5300664 h 5300664"/>
              <a:gd name="connsiteX3" fmla="*/ 0 w 12187242"/>
              <a:gd name="connsiteY3" fmla="*/ 5300664 h 5300664"/>
              <a:gd name="connsiteX4" fmla="*/ 0 w 12187242"/>
              <a:gd name="connsiteY4" fmla="*/ 4810691 h 5300664"/>
              <a:gd name="connsiteX5" fmla="*/ 11313801 w 12187242"/>
              <a:gd name="connsiteY5" fmla="*/ 4810690 h 5300664"/>
              <a:gd name="connsiteX6" fmla="*/ 11313803 w 12187242"/>
              <a:gd name="connsiteY6" fmla="*/ 4808380 h 5300664"/>
              <a:gd name="connsiteX7" fmla="*/ 11336734 w 12187242"/>
              <a:gd name="connsiteY7" fmla="*/ 4810691 h 5300664"/>
              <a:gd name="connsiteX8" fmla="*/ 11660481 w 12187242"/>
              <a:gd name="connsiteY8" fmla="*/ 4596095 h 5300664"/>
              <a:gd name="connsiteX9" fmla="*/ 11674666 w 12187242"/>
              <a:gd name="connsiteY9" fmla="*/ 4525837 h 5300664"/>
              <a:gd name="connsiteX10" fmla="*/ 11678491 w 12187242"/>
              <a:gd name="connsiteY10" fmla="*/ 4515922 h 5300664"/>
              <a:gd name="connsiteX11" fmla="*/ 11686914 w 12187242"/>
              <a:gd name="connsiteY11" fmla="*/ 4476292 h 5300664"/>
              <a:gd name="connsiteX12" fmla="*/ 11686914 w 12187242"/>
              <a:gd name="connsiteY12" fmla="*/ 4465165 h 5300664"/>
              <a:gd name="connsiteX13" fmla="*/ 11688092 w 12187242"/>
              <a:gd name="connsiteY13" fmla="*/ 4459330 h 5300664"/>
              <a:gd name="connsiteX14" fmla="*/ 11688092 w 12187242"/>
              <a:gd name="connsiteY14" fmla="*/ 4451053 h 5300664"/>
              <a:gd name="connsiteX15" fmla="*/ 11689059 w 12187242"/>
              <a:gd name="connsiteY15" fmla="*/ 4451004 h 5300664"/>
              <a:gd name="connsiteX16" fmla="*/ 11688092 w 12187242"/>
              <a:gd name="connsiteY16" fmla="*/ 4431881 h 5300664"/>
              <a:gd name="connsiteX17" fmla="*/ 11688094 w 12187242"/>
              <a:gd name="connsiteY17" fmla="*/ 4362688 h 5300664"/>
              <a:gd name="connsiteX18" fmla="*/ 11684360 w 12187242"/>
              <a:gd name="connsiteY18" fmla="*/ 4344199 h 5300664"/>
              <a:gd name="connsiteX19" fmla="*/ 11653529 w 12187242"/>
              <a:gd name="connsiteY19" fmla="*/ 3748352 h 5300664"/>
              <a:gd name="connsiteX20" fmla="*/ 0 w 12187242"/>
              <a:gd name="connsiteY20" fmla="*/ 0 h 5300664"/>
              <a:gd name="connsiteX21" fmla="*/ 11024176 w 12187242"/>
              <a:gd name="connsiteY21" fmla="*/ 0 h 5300664"/>
              <a:gd name="connsiteX22" fmla="*/ 11444523 w 12187242"/>
              <a:gd name="connsiteY22" fmla="*/ 0 h 5300664"/>
              <a:gd name="connsiteX23" fmla="*/ 11460588 w 12187242"/>
              <a:gd name="connsiteY23" fmla="*/ 339069 h 5300664"/>
              <a:gd name="connsiteX24" fmla="*/ 11459153 w 12187242"/>
              <a:gd name="connsiteY24" fmla="*/ 339136 h 5300664"/>
              <a:gd name="connsiteX25" fmla="*/ 11661217 w 12187242"/>
              <a:gd name="connsiteY25" fmla="*/ 4335277 h 5300664"/>
              <a:gd name="connsiteX26" fmla="*/ 11665741 w 12187242"/>
              <a:gd name="connsiteY26" fmla="*/ 4357685 h 5300664"/>
              <a:gd name="connsiteX27" fmla="*/ 11665741 w 12187242"/>
              <a:gd name="connsiteY27" fmla="*/ 4424744 h 5300664"/>
              <a:gd name="connsiteX28" fmla="*/ 11666678 w 12187242"/>
              <a:gd name="connsiteY28" fmla="*/ 4443276 h 5300664"/>
              <a:gd name="connsiteX29" fmla="*/ 11665741 w 12187242"/>
              <a:gd name="connsiteY29" fmla="*/ 4443324 h 5300664"/>
              <a:gd name="connsiteX30" fmla="*/ 11665741 w 12187242"/>
              <a:gd name="connsiteY30" fmla="*/ 4451346 h 5300664"/>
              <a:gd name="connsiteX31" fmla="*/ 11325222 w 12187242"/>
              <a:gd name="connsiteY31" fmla="*/ 4791866 h 5300664"/>
              <a:gd name="connsiteX32" fmla="*/ 11306173 w 12187242"/>
              <a:gd name="connsiteY32" fmla="*/ 4789945 h 5300664"/>
              <a:gd name="connsiteX33" fmla="*/ 11306173 w 12187242"/>
              <a:gd name="connsiteY33" fmla="*/ 4791075 h 5300664"/>
              <a:gd name="connsiteX34" fmla="*/ 11302999 w 12187242"/>
              <a:gd name="connsiteY34" fmla="*/ 4791075 h 5300664"/>
              <a:gd name="connsiteX35" fmla="*/ 11302999 w 12187242"/>
              <a:gd name="connsiteY35" fmla="*/ 4791865 h 5300664"/>
              <a:gd name="connsiteX36" fmla="*/ 11905 w 12187242"/>
              <a:gd name="connsiteY36" fmla="*/ 4791865 h 5300664"/>
              <a:gd name="connsiteX37" fmla="*/ 11905 w 12187242"/>
              <a:gd name="connsiteY37" fmla="*/ 4791075 h 5300664"/>
              <a:gd name="connsiteX38" fmla="*/ 0 w 12187242"/>
              <a:gd name="connsiteY38" fmla="*/ 4791074 h 53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187242" h="5300664">
                <a:moveTo>
                  <a:pt x="11463995" y="3"/>
                </a:moveTo>
                <a:lnTo>
                  <a:pt x="12187242" y="3"/>
                </a:lnTo>
                <a:lnTo>
                  <a:pt x="12187242" y="5300664"/>
                </a:lnTo>
                <a:lnTo>
                  <a:pt x="0" y="5300664"/>
                </a:lnTo>
                <a:lnTo>
                  <a:pt x="0" y="4810691"/>
                </a:lnTo>
                <a:lnTo>
                  <a:pt x="11313801" y="4810690"/>
                </a:lnTo>
                <a:lnTo>
                  <a:pt x="11313803" y="4808380"/>
                </a:lnTo>
                <a:lnTo>
                  <a:pt x="11336734" y="4810691"/>
                </a:lnTo>
                <a:cubicBezTo>
                  <a:pt x="11482270" y="4810691"/>
                  <a:pt x="11607141" y="4722204"/>
                  <a:pt x="11660481" y="4596095"/>
                </a:cubicBezTo>
                <a:lnTo>
                  <a:pt x="11674666" y="4525837"/>
                </a:lnTo>
                <a:lnTo>
                  <a:pt x="11678491" y="4515922"/>
                </a:lnTo>
                <a:lnTo>
                  <a:pt x="11686914" y="4476292"/>
                </a:lnTo>
                <a:lnTo>
                  <a:pt x="11686914" y="4465165"/>
                </a:lnTo>
                <a:lnTo>
                  <a:pt x="11688092" y="4459330"/>
                </a:lnTo>
                <a:lnTo>
                  <a:pt x="11688092" y="4451053"/>
                </a:lnTo>
                <a:lnTo>
                  <a:pt x="11689059" y="4451004"/>
                </a:lnTo>
                <a:lnTo>
                  <a:pt x="11688092" y="4431881"/>
                </a:lnTo>
                <a:lnTo>
                  <a:pt x="11688094" y="4362688"/>
                </a:lnTo>
                <a:lnTo>
                  <a:pt x="11684360" y="4344199"/>
                </a:lnTo>
                <a:lnTo>
                  <a:pt x="11653529" y="3748352"/>
                </a:lnTo>
                <a:close/>
                <a:moveTo>
                  <a:pt x="0" y="0"/>
                </a:moveTo>
                <a:lnTo>
                  <a:pt x="11024176" y="0"/>
                </a:lnTo>
                <a:lnTo>
                  <a:pt x="11444523" y="0"/>
                </a:lnTo>
                <a:lnTo>
                  <a:pt x="11460588" y="339069"/>
                </a:lnTo>
                <a:lnTo>
                  <a:pt x="11459153" y="339136"/>
                </a:lnTo>
                <a:lnTo>
                  <a:pt x="11661217" y="4335277"/>
                </a:lnTo>
                <a:lnTo>
                  <a:pt x="11665741" y="4357685"/>
                </a:lnTo>
                <a:lnTo>
                  <a:pt x="11665741" y="4424744"/>
                </a:lnTo>
                <a:lnTo>
                  <a:pt x="11666678" y="4443276"/>
                </a:lnTo>
                <a:lnTo>
                  <a:pt x="11665741" y="4443324"/>
                </a:lnTo>
                <a:lnTo>
                  <a:pt x="11665741" y="4451346"/>
                </a:lnTo>
                <a:cubicBezTo>
                  <a:pt x="11665742" y="4639409"/>
                  <a:pt x="11513285" y="4791865"/>
                  <a:pt x="11325222" y="4791866"/>
                </a:cubicBezTo>
                <a:lnTo>
                  <a:pt x="11306173" y="4789945"/>
                </a:lnTo>
                <a:lnTo>
                  <a:pt x="11306173" y="4791075"/>
                </a:lnTo>
                <a:lnTo>
                  <a:pt x="11302999" y="4791075"/>
                </a:lnTo>
                <a:lnTo>
                  <a:pt x="11302999" y="4791865"/>
                </a:lnTo>
                <a:lnTo>
                  <a:pt x="11905" y="4791865"/>
                </a:lnTo>
                <a:lnTo>
                  <a:pt x="11905" y="4791075"/>
                </a:lnTo>
                <a:lnTo>
                  <a:pt x="0" y="4791074"/>
                </a:lnTo>
                <a:close/>
              </a:path>
            </a:pathLst>
          </a:custGeom>
        </p:spPr>
        <p:txBody>
          <a:bodyPr wrap="square" tIns="0" bIns="900000" anchor="ctr">
            <a:noAutofit/>
          </a:bodyPr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F45536A-437F-4792-9DF6-6A7A7D9C49D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-4078" y="3220873"/>
            <a:ext cx="8886899" cy="1207161"/>
          </a:xfrm>
          <a:custGeom>
            <a:avLst/>
            <a:gdLst>
              <a:gd name="connsiteX0" fmla="*/ 0 w 8886899"/>
              <a:gd name="connsiteY0" fmla="*/ 0 h 1207161"/>
              <a:gd name="connsiteX1" fmla="*/ 8571246 w 8886899"/>
              <a:gd name="connsiteY1" fmla="*/ 0 h 1207161"/>
              <a:gd name="connsiteX2" fmla="*/ 8595216 w 8886899"/>
              <a:gd name="connsiteY2" fmla="*/ 0 h 1207161"/>
              <a:gd name="connsiteX3" fmla="*/ 8618848 w 8886899"/>
              <a:gd name="connsiteY3" fmla="*/ 5734 h 1207161"/>
              <a:gd name="connsiteX4" fmla="*/ 8642817 w 8886899"/>
              <a:gd name="connsiteY4" fmla="*/ 11805 h 1207161"/>
              <a:gd name="connsiteX5" fmla="*/ 8666786 w 8886899"/>
              <a:gd name="connsiteY5" fmla="*/ 17876 h 1207161"/>
              <a:gd name="connsiteX6" fmla="*/ 8687380 w 8886899"/>
              <a:gd name="connsiteY6" fmla="*/ 29682 h 1207161"/>
              <a:gd name="connsiteX7" fmla="*/ 8708311 w 8886899"/>
              <a:gd name="connsiteY7" fmla="*/ 41487 h 1207161"/>
              <a:gd name="connsiteX8" fmla="*/ 8726203 w 8886899"/>
              <a:gd name="connsiteY8" fmla="*/ 56665 h 1207161"/>
              <a:gd name="connsiteX9" fmla="*/ 8744096 w 8886899"/>
              <a:gd name="connsiteY9" fmla="*/ 71506 h 1207161"/>
              <a:gd name="connsiteX10" fmla="*/ 8761989 w 8886899"/>
              <a:gd name="connsiteY10" fmla="*/ 89382 h 1207161"/>
              <a:gd name="connsiteX11" fmla="*/ 8773804 w 8886899"/>
              <a:gd name="connsiteY11" fmla="*/ 107258 h 1207161"/>
              <a:gd name="connsiteX12" fmla="*/ 8785620 w 8886899"/>
              <a:gd name="connsiteY12" fmla="*/ 128170 h 1207161"/>
              <a:gd name="connsiteX13" fmla="*/ 8797774 w 8886899"/>
              <a:gd name="connsiteY13" fmla="*/ 149082 h 1207161"/>
              <a:gd name="connsiteX14" fmla="*/ 8806551 w 8886899"/>
              <a:gd name="connsiteY14" fmla="*/ 172693 h 1207161"/>
              <a:gd name="connsiteX15" fmla="*/ 8812628 w 8886899"/>
              <a:gd name="connsiteY15" fmla="*/ 196640 h 1207161"/>
              <a:gd name="connsiteX16" fmla="*/ 8815666 w 8886899"/>
              <a:gd name="connsiteY16" fmla="*/ 220588 h 1207161"/>
              <a:gd name="connsiteX17" fmla="*/ 8815666 w 8886899"/>
              <a:gd name="connsiteY17" fmla="*/ 244535 h 1207161"/>
              <a:gd name="connsiteX18" fmla="*/ 8886899 w 8886899"/>
              <a:gd name="connsiteY18" fmla="*/ 959927 h 1207161"/>
              <a:gd name="connsiteX19" fmla="*/ 8886899 w 8886899"/>
              <a:gd name="connsiteY19" fmla="*/ 983538 h 1207161"/>
              <a:gd name="connsiteX20" fmla="*/ 8884199 w 8886899"/>
              <a:gd name="connsiteY20" fmla="*/ 1007485 h 1207161"/>
              <a:gd name="connsiteX21" fmla="*/ 8878122 w 8886899"/>
              <a:gd name="connsiteY21" fmla="*/ 1031433 h 1207161"/>
              <a:gd name="connsiteX22" fmla="*/ 8869007 w 8886899"/>
              <a:gd name="connsiteY22" fmla="*/ 1055043 h 1207161"/>
              <a:gd name="connsiteX23" fmla="*/ 8857191 w 8886899"/>
              <a:gd name="connsiteY23" fmla="*/ 1075955 h 1207161"/>
              <a:gd name="connsiteX24" fmla="*/ 8845375 w 8886899"/>
              <a:gd name="connsiteY24" fmla="*/ 1096867 h 1207161"/>
              <a:gd name="connsiteX25" fmla="*/ 8833559 w 8886899"/>
              <a:gd name="connsiteY25" fmla="*/ 1114743 h 1207161"/>
              <a:gd name="connsiteX26" fmla="*/ 8815666 w 8886899"/>
              <a:gd name="connsiteY26" fmla="*/ 1132620 h 1207161"/>
              <a:gd name="connsiteX27" fmla="*/ 8797774 w 8886899"/>
              <a:gd name="connsiteY27" fmla="*/ 1150496 h 1207161"/>
              <a:gd name="connsiteX28" fmla="*/ 8779881 w 8886899"/>
              <a:gd name="connsiteY28" fmla="*/ 1162639 h 1207161"/>
              <a:gd name="connsiteX29" fmla="*/ 8758950 w 8886899"/>
              <a:gd name="connsiteY29" fmla="*/ 1177479 h 1207161"/>
              <a:gd name="connsiteX30" fmla="*/ 8738019 w 8886899"/>
              <a:gd name="connsiteY30" fmla="*/ 1186249 h 1207161"/>
              <a:gd name="connsiteX31" fmla="*/ 8714387 w 8886899"/>
              <a:gd name="connsiteY31" fmla="*/ 1195356 h 1207161"/>
              <a:gd name="connsiteX32" fmla="*/ 8690418 w 8886899"/>
              <a:gd name="connsiteY32" fmla="*/ 1201427 h 1207161"/>
              <a:gd name="connsiteX33" fmla="*/ 8666786 w 8886899"/>
              <a:gd name="connsiteY33" fmla="*/ 1204125 h 1207161"/>
              <a:gd name="connsiteX34" fmla="*/ 8642817 w 8886899"/>
              <a:gd name="connsiteY34" fmla="*/ 1207161 h 1207161"/>
              <a:gd name="connsiteX35" fmla="*/ 0 w 8886899"/>
              <a:gd name="connsiteY35" fmla="*/ 1207161 h 1207161"/>
              <a:gd name="connsiteX36" fmla="*/ 0 w 8886899"/>
              <a:gd name="connsiteY36" fmla="*/ 0 h 120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886899" h="1207161">
                <a:moveTo>
                  <a:pt x="0" y="0"/>
                </a:moveTo>
                <a:cubicBezTo>
                  <a:pt x="2857082" y="0"/>
                  <a:pt x="5714164" y="0"/>
                  <a:pt x="8571246" y="0"/>
                </a:cubicBezTo>
                <a:cubicBezTo>
                  <a:pt x="8579349" y="0"/>
                  <a:pt x="8587113" y="0"/>
                  <a:pt x="8595216" y="0"/>
                </a:cubicBezTo>
                <a:cubicBezTo>
                  <a:pt x="8602980" y="2024"/>
                  <a:pt x="8611083" y="3710"/>
                  <a:pt x="8618848" y="5734"/>
                </a:cubicBezTo>
                <a:cubicBezTo>
                  <a:pt x="8626950" y="7758"/>
                  <a:pt x="8634715" y="9782"/>
                  <a:pt x="8642817" y="11805"/>
                </a:cubicBezTo>
                <a:cubicBezTo>
                  <a:pt x="8650919" y="13829"/>
                  <a:pt x="8658684" y="15853"/>
                  <a:pt x="8666786" y="17876"/>
                </a:cubicBezTo>
                <a:cubicBezTo>
                  <a:pt x="8673538" y="21924"/>
                  <a:pt x="8680628" y="25634"/>
                  <a:pt x="8687380" y="29682"/>
                </a:cubicBezTo>
                <a:cubicBezTo>
                  <a:pt x="8694469" y="33729"/>
                  <a:pt x="8701221" y="37439"/>
                  <a:pt x="8708311" y="41487"/>
                </a:cubicBezTo>
                <a:cubicBezTo>
                  <a:pt x="8714387" y="46546"/>
                  <a:pt x="8720127" y="51605"/>
                  <a:pt x="8726203" y="56665"/>
                </a:cubicBezTo>
                <a:cubicBezTo>
                  <a:pt x="8732280" y="61724"/>
                  <a:pt x="8738019" y="66446"/>
                  <a:pt x="8744096" y="71506"/>
                </a:cubicBezTo>
                <a:cubicBezTo>
                  <a:pt x="8750173" y="77577"/>
                  <a:pt x="8755912" y="83311"/>
                  <a:pt x="8761989" y="89382"/>
                </a:cubicBezTo>
                <a:cubicBezTo>
                  <a:pt x="8766040" y="95453"/>
                  <a:pt x="8769753" y="101187"/>
                  <a:pt x="8773804" y="107258"/>
                </a:cubicBezTo>
                <a:cubicBezTo>
                  <a:pt x="8777856" y="114341"/>
                  <a:pt x="8781569" y="121087"/>
                  <a:pt x="8785620" y="128170"/>
                </a:cubicBezTo>
                <a:cubicBezTo>
                  <a:pt x="8789672" y="135253"/>
                  <a:pt x="8793723" y="141999"/>
                  <a:pt x="8797774" y="149082"/>
                </a:cubicBezTo>
                <a:cubicBezTo>
                  <a:pt x="8800812" y="156840"/>
                  <a:pt x="8803513" y="164935"/>
                  <a:pt x="8806551" y="172693"/>
                </a:cubicBezTo>
                <a:cubicBezTo>
                  <a:pt x="8808577" y="180788"/>
                  <a:pt x="8810603" y="188545"/>
                  <a:pt x="8812628" y="196640"/>
                </a:cubicBezTo>
                <a:cubicBezTo>
                  <a:pt x="8813641" y="204398"/>
                  <a:pt x="8814654" y="212493"/>
                  <a:pt x="8815666" y="220588"/>
                </a:cubicBezTo>
                <a:cubicBezTo>
                  <a:pt x="8815666" y="228345"/>
                  <a:pt x="8815666" y="236440"/>
                  <a:pt x="8815666" y="244535"/>
                </a:cubicBezTo>
                <a:cubicBezTo>
                  <a:pt x="8839298" y="482999"/>
                  <a:pt x="8863268" y="721463"/>
                  <a:pt x="8886899" y="959927"/>
                </a:cubicBezTo>
                <a:cubicBezTo>
                  <a:pt x="8886899" y="968022"/>
                  <a:pt x="8886899" y="975780"/>
                  <a:pt x="8886899" y="983538"/>
                </a:cubicBezTo>
                <a:cubicBezTo>
                  <a:pt x="8885887" y="991633"/>
                  <a:pt x="8885211" y="999728"/>
                  <a:pt x="8884199" y="1007485"/>
                </a:cubicBezTo>
                <a:cubicBezTo>
                  <a:pt x="8882173" y="1015580"/>
                  <a:pt x="8880147" y="1023338"/>
                  <a:pt x="8878122" y="1031433"/>
                </a:cubicBezTo>
                <a:cubicBezTo>
                  <a:pt x="8875084" y="1039191"/>
                  <a:pt x="8872045" y="1047285"/>
                  <a:pt x="8869007" y="1055043"/>
                </a:cubicBezTo>
                <a:cubicBezTo>
                  <a:pt x="8864956" y="1062126"/>
                  <a:pt x="8861242" y="1068872"/>
                  <a:pt x="8857191" y="1075955"/>
                </a:cubicBezTo>
                <a:cubicBezTo>
                  <a:pt x="8853140" y="1083038"/>
                  <a:pt x="8849426" y="1089784"/>
                  <a:pt x="8845375" y="1096867"/>
                </a:cubicBezTo>
                <a:cubicBezTo>
                  <a:pt x="8841324" y="1102938"/>
                  <a:pt x="8837610" y="1108672"/>
                  <a:pt x="8833559" y="1114743"/>
                </a:cubicBezTo>
                <a:cubicBezTo>
                  <a:pt x="8827482" y="1120815"/>
                  <a:pt x="8821743" y="1126549"/>
                  <a:pt x="8815666" y="1132620"/>
                </a:cubicBezTo>
                <a:cubicBezTo>
                  <a:pt x="8809590" y="1138691"/>
                  <a:pt x="8803851" y="1144425"/>
                  <a:pt x="8797774" y="1150496"/>
                </a:cubicBezTo>
                <a:cubicBezTo>
                  <a:pt x="8791697" y="1154544"/>
                  <a:pt x="8785958" y="1158591"/>
                  <a:pt x="8779881" y="1162639"/>
                </a:cubicBezTo>
                <a:cubicBezTo>
                  <a:pt x="8772792" y="1167698"/>
                  <a:pt x="8766040" y="1172420"/>
                  <a:pt x="8758950" y="1177479"/>
                </a:cubicBezTo>
                <a:cubicBezTo>
                  <a:pt x="8751861" y="1180515"/>
                  <a:pt x="8745109" y="1183213"/>
                  <a:pt x="8738019" y="1186249"/>
                </a:cubicBezTo>
                <a:cubicBezTo>
                  <a:pt x="8730254" y="1189285"/>
                  <a:pt x="8722152" y="1192320"/>
                  <a:pt x="8714387" y="1195356"/>
                </a:cubicBezTo>
                <a:cubicBezTo>
                  <a:pt x="8706285" y="1197379"/>
                  <a:pt x="8698520" y="1199403"/>
                  <a:pt x="8690418" y="1201427"/>
                </a:cubicBezTo>
                <a:cubicBezTo>
                  <a:pt x="8682653" y="1202439"/>
                  <a:pt x="8674551" y="1203113"/>
                  <a:pt x="8666786" y="1204125"/>
                </a:cubicBezTo>
                <a:cubicBezTo>
                  <a:pt x="8658684" y="1205137"/>
                  <a:pt x="8650919" y="1206149"/>
                  <a:pt x="8642817" y="1207161"/>
                </a:cubicBezTo>
                <a:cubicBezTo>
                  <a:pt x="5761766" y="1207161"/>
                  <a:pt x="2881052" y="1207161"/>
                  <a:pt x="0" y="1207161"/>
                </a:cubicBezTo>
                <a:cubicBezTo>
                  <a:pt x="0" y="804774"/>
                  <a:pt x="0" y="402387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662400" rIns="720000" anchor="ctr"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1E543-8E71-4E49-B74C-1AF8C6258B3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76277" y="6030365"/>
            <a:ext cx="8328024" cy="24606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0" indent="0" algn="l">
              <a:spcBef>
                <a:spcPts val="0"/>
              </a:spcBef>
              <a:buNone/>
              <a:defRPr sz="1800"/>
            </a:lvl2pPr>
            <a:lvl3pPr marL="0" indent="0" algn="l">
              <a:spcBef>
                <a:spcPts val="0"/>
              </a:spcBef>
              <a:buNone/>
              <a:defRPr sz="1800"/>
            </a:lvl3pPr>
            <a:lvl4pPr marL="0" indent="0" algn="l">
              <a:spcBef>
                <a:spcPts val="0"/>
              </a:spcBef>
              <a:buNone/>
              <a:defRPr sz="1800"/>
            </a:lvl4pPr>
            <a:lvl5pPr marL="0" indent="0" algn="l">
              <a:spcBef>
                <a:spcPts val="0"/>
              </a:spcBef>
              <a:buNone/>
              <a:defRPr sz="1800"/>
            </a:lvl5pPr>
            <a:lvl6pPr marL="0" indent="0" algn="l">
              <a:spcBef>
                <a:spcPts val="0"/>
              </a:spcBef>
              <a:buNone/>
              <a:defRPr sz="1800"/>
            </a:lvl6pPr>
            <a:lvl7pPr marL="0" indent="0" algn="l">
              <a:spcBef>
                <a:spcPts val="0"/>
              </a:spcBef>
              <a:buNone/>
              <a:defRPr sz="1800"/>
            </a:lvl7pPr>
            <a:lvl8pPr marL="0" indent="0" algn="l">
              <a:spcBef>
                <a:spcPts val="0"/>
              </a:spcBef>
              <a:buNone/>
              <a:defRPr sz="1800"/>
            </a:lvl8pPr>
            <a:lvl9pPr marL="0" indent="0" algn="l">
              <a:spcBef>
                <a:spcPts val="0"/>
              </a:spcBef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96C49-6017-4F4C-9EC1-9537A924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695324" y="6346762"/>
            <a:ext cx="1102520" cy="204015"/>
          </a:xfrm>
        </p:spPr>
        <p:txBody>
          <a:bodyPr anchor="t"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600">
                <a:solidFill>
                  <a:schemeClr val="tx1"/>
                </a:solidFill>
                <a:latin typeface="+mj-lt"/>
              </a:defRPr>
            </a:lvl2pPr>
            <a:lvl3pPr>
              <a:defRPr sz="1600">
                <a:solidFill>
                  <a:schemeClr val="tx1"/>
                </a:solidFill>
                <a:latin typeface="+mj-lt"/>
              </a:defRPr>
            </a:lvl3pPr>
            <a:lvl4pPr>
              <a:defRPr sz="1600">
                <a:solidFill>
                  <a:schemeClr val="tx1"/>
                </a:solidFill>
                <a:latin typeface="+mj-lt"/>
              </a:defRPr>
            </a:lvl4pPr>
            <a:lvl5pPr>
              <a:defRPr sz="1600">
                <a:solidFill>
                  <a:schemeClr val="tx1"/>
                </a:solidFill>
                <a:latin typeface="+mj-lt"/>
              </a:defRPr>
            </a:lvl5pPr>
            <a:lvl6pPr>
              <a:defRPr sz="1600">
                <a:solidFill>
                  <a:schemeClr val="tx1"/>
                </a:solidFill>
                <a:latin typeface="+mj-lt"/>
              </a:defRPr>
            </a:lvl6pPr>
            <a:lvl7pPr>
              <a:defRPr sz="1600">
                <a:solidFill>
                  <a:schemeClr val="tx1"/>
                </a:solidFill>
                <a:latin typeface="+mj-lt"/>
              </a:defRPr>
            </a:lvl7pPr>
            <a:lvl8pPr>
              <a:defRPr sz="1600">
                <a:solidFill>
                  <a:schemeClr val="tx1"/>
                </a:solidFill>
                <a:latin typeface="+mj-lt"/>
              </a:defRPr>
            </a:lvl8pPr>
            <a:lvl9pPr>
              <a:defRPr sz="1600">
                <a:solidFill>
                  <a:schemeClr val="tx1"/>
                </a:solidFill>
                <a:latin typeface="+mj-lt"/>
              </a:defRPr>
            </a:lvl9pPr>
          </a:lstStyle>
          <a:p>
            <a:fld id="{51FEB950-3A7D-4E3B-8C0C-DBADF178F670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B1B4-F958-4775-8EF5-63201E5B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1946278" y="6393572"/>
            <a:ext cx="3244848" cy="131052"/>
          </a:xfr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E2D39-0154-4B8F-879A-A8057ABE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1D9B870-2448-44DC-91E6-ABCDD176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9923704" y="5576036"/>
            <a:ext cx="1572971" cy="967983"/>
          </a:xfrm>
          <a:prstGeom prst="rect">
            <a:avLst/>
          </a:prstGeom>
        </p:spPr>
      </p:pic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5FE13525-BE0C-41C3-A145-7248432F9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03414" y="6346762"/>
            <a:ext cx="3330575" cy="224673"/>
          </a:xfrm>
          <a:solidFill>
            <a:schemeClr val="bg1"/>
          </a:solid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5916CB-1E65-45C3-8FBF-357B0F3A0453}"/>
              </a:ext>
            </a:extLst>
          </p:cNvPr>
          <p:cNvGrpSpPr/>
          <p:nvPr/>
        </p:nvGrpSpPr>
        <p:grpSpPr>
          <a:xfrm>
            <a:off x="695325" y="-128588"/>
            <a:ext cx="11007812" cy="92747"/>
            <a:chOff x="695325" y="-128588"/>
            <a:chExt cx="11007812" cy="9274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E698D1-8259-40F4-805B-DBAE50E90B86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95325" y="-128588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48FA20-A904-4F16-9F42-284D884AC154}"/>
                </a:ext>
              </a:extLst>
            </p:cNvPr>
            <p:cNvSpPr txBox="1"/>
            <p:nvPr/>
          </p:nvSpPr>
          <p:spPr bwMode="gray">
            <a:xfrm>
              <a:off x="728663" y="-118941"/>
              <a:ext cx="173124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15,00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31FDA1-9B7F-4AF8-83DA-BF74779C7CB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1496675" y="-128588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643864-2038-43F7-B5F1-F6789FBE913E}"/>
                </a:ext>
              </a:extLst>
            </p:cNvPr>
            <p:cNvSpPr txBox="1"/>
            <p:nvPr/>
          </p:nvSpPr>
          <p:spPr bwMode="gray">
            <a:xfrm>
              <a:off x="11530013" y="-118941"/>
              <a:ext cx="173124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15,00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C7BF5C-9DE7-47F6-A1F7-F606BEB02853}"/>
              </a:ext>
            </a:extLst>
          </p:cNvPr>
          <p:cNvGrpSpPr/>
          <p:nvPr/>
        </p:nvGrpSpPr>
        <p:grpSpPr>
          <a:xfrm>
            <a:off x="-195728" y="1449388"/>
            <a:ext cx="134652" cy="5000627"/>
            <a:chOff x="-195728" y="1449388"/>
            <a:chExt cx="134652" cy="500062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1FFB899-0CAC-4472-96E5-921EB537481A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V="1">
              <a:off x="-103020" y="1407444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24555E-4EBC-49CF-A260-CCCA973BE2A5}"/>
                </a:ext>
              </a:extLst>
            </p:cNvPr>
            <p:cNvSpPr txBox="1"/>
            <p:nvPr/>
          </p:nvSpPr>
          <p:spPr bwMode="gray">
            <a:xfrm>
              <a:off x="-195728" y="1507578"/>
              <a:ext cx="134652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5,50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5F9DD34-5186-440A-9482-D295C640AD48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V="1">
              <a:off x="-103020" y="6266781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662E37-4F52-493B-9F6D-B9469218F54F}"/>
                </a:ext>
              </a:extLst>
            </p:cNvPr>
            <p:cNvSpPr txBox="1"/>
            <p:nvPr/>
          </p:nvSpPr>
          <p:spPr bwMode="gray">
            <a:xfrm>
              <a:off x="-195728" y="6366915"/>
              <a:ext cx="134652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8,00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289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26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D75522C-2AD4-4392-836D-D14313AB97DE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3977255-BA2C-4DCB-8A76-DA6F87882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71510" y="1398020"/>
            <a:ext cx="9348790" cy="4908323"/>
          </a:xfrm>
        </p:spPr>
        <p:txBody>
          <a:bodyPr/>
          <a:lstStyle>
            <a:lvl1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1pPr>
            <a:lvl2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2pPr>
            <a:lvl3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3pPr>
            <a:lvl4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4pPr>
            <a:lvl5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5pPr>
            <a:lvl6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6pPr>
            <a:lvl7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7pPr>
            <a:lvl8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8pPr>
            <a:lvl9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467594-0F48-4F1F-BC06-1E547EA298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10236201" y="1398021"/>
            <a:ext cx="1260474" cy="4908322"/>
          </a:xfrm>
        </p:spPr>
        <p:txBody>
          <a:bodyPr/>
          <a:lstStyle>
            <a:lvl1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1pPr>
            <a:lvl2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2pPr>
            <a:lvl3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3pPr>
            <a:lvl4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4pPr>
            <a:lvl5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5pPr>
            <a:lvl6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6pPr>
            <a:lvl7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7pPr>
            <a:lvl8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8pPr>
            <a:lvl9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88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41DA-45EB-4EB6-A05B-97A211059B1E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7DEB55-0123-404F-B658-0E9A7A5529B6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2877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61988" y="246874"/>
            <a:ext cx="9358312" cy="43338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41DA-45EB-4EB6-A05B-97A211059B1E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9742B43-BFE1-4E39-9B7F-A3D553B8D227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AF1BA6-45AE-4BBF-B844-CDBF16CC96E3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673896" y="699295"/>
            <a:ext cx="9346404" cy="24606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0" indent="0" algn="l">
              <a:spcBef>
                <a:spcPts val="0"/>
              </a:spcBef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0969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18C0070-0975-4D80-8752-DFE47FE2F468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73A2BF-560B-40BD-9899-D5E800513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71510" y="1398021"/>
            <a:ext cx="5184855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52B456D-63B1-4D17-8B22-9960AB19E3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311818" y="1398021"/>
            <a:ext cx="5184855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136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8D04EC9-BD9E-4B4D-9864-C13668839DEA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73A2BF-560B-40BD-9899-D5E800513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71511" y="1398021"/>
            <a:ext cx="3464694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52B456D-63B1-4D17-8B22-9960AB19E3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4351745" y="1398021"/>
            <a:ext cx="3464694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981018F-2CE6-4FB2-910F-A4D098AA1A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031979" y="1398021"/>
            <a:ext cx="3464694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09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79CE93A-BDB2-4A53-B2A7-5B6BCA4E29EE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A590AB-E37B-4E44-8E68-7B2773FDBB02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671509" y="1398021"/>
            <a:ext cx="5184855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3583A9E-65DE-4082-B262-1CC5D47C5F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338015" y="1451769"/>
            <a:ext cx="5158658" cy="4854574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88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5AAC6092-DA8D-474C-80D7-2EE1144212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4325258" y="1165225"/>
            <a:ext cx="7866742" cy="5692775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A3D8686-7240-4EB0-9B1B-14016537FF54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8104697-F7F6-4D03-B5DD-BFB232AED4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71511" y="1398021"/>
            <a:ext cx="3198296" cy="4908319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FB2846-5F59-4F90-9787-7CEF24E92092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6B3161C5-A461-48F9-9110-94CB00F8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1940C-4588-4D44-A6A4-43A7D8C239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61988" y="576263"/>
            <a:ext cx="9358312" cy="4333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4F19-7A9F-4230-9465-A279B56FC92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71511" y="1398021"/>
            <a:ext cx="10825163" cy="49083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EFF1C-1C85-4657-A942-9771730F77A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695325" y="6520635"/>
            <a:ext cx="647700" cy="1460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0"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0"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0"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0">
              <a:defRPr sz="1000">
                <a:solidFill>
                  <a:schemeClr val="bg1">
                    <a:lumMod val="65000"/>
                  </a:schemeClr>
                </a:solidFill>
              </a:defRPr>
            </a:lvl5pPr>
            <a:lvl6pPr marL="0">
              <a:defRPr sz="1000">
                <a:solidFill>
                  <a:schemeClr val="bg1">
                    <a:lumMod val="65000"/>
                  </a:schemeClr>
                </a:solidFill>
              </a:defRPr>
            </a:lvl6pPr>
            <a:lvl7pPr marL="0">
              <a:defRPr sz="1000">
                <a:solidFill>
                  <a:schemeClr val="bg1">
                    <a:lumMod val="65000"/>
                  </a:schemeClr>
                </a:solidFill>
              </a:defRPr>
            </a:lvl7pPr>
            <a:lvl8pPr marL="0">
              <a:defRPr sz="1000">
                <a:solidFill>
                  <a:schemeClr val="bg1">
                    <a:lumMod val="65000"/>
                  </a:schemeClr>
                </a:solidFill>
              </a:defRPr>
            </a:lvl8pPr>
            <a:lvl9pPr marL="0">
              <a:defRPr sz="100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fld id="{9DFC0A4A-9584-4796-8711-7C7178E80D38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058C8-8C91-4AF4-8A6F-2CE02439B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422400" y="6520635"/>
            <a:ext cx="3330575" cy="1460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0"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0"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0"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0">
              <a:defRPr sz="1000">
                <a:solidFill>
                  <a:schemeClr val="bg1">
                    <a:lumMod val="65000"/>
                  </a:schemeClr>
                </a:solidFill>
              </a:defRPr>
            </a:lvl5pPr>
            <a:lvl6pPr marL="0">
              <a:defRPr sz="1000">
                <a:solidFill>
                  <a:schemeClr val="bg1">
                    <a:lumMod val="65000"/>
                  </a:schemeClr>
                </a:solidFill>
              </a:defRPr>
            </a:lvl6pPr>
            <a:lvl7pPr marL="0">
              <a:defRPr sz="1000">
                <a:solidFill>
                  <a:schemeClr val="bg1">
                    <a:lumMod val="65000"/>
                  </a:schemeClr>
                </a:solidFill>
              </a:defRPr>
            </a:lvl7pPr>
            <a:lvl8pPr marL="0">
              <a:defRPr sz="1000">
                <a:solidFill>
                  <a:schemeClr val="bg1">
                    <a:lumMod val="65000"/>
                  </a:schemeClr>
                </a:solidFill>
              </a:defRPr>
            </a:lvl8pPr>
            <a:lvl9pPr marL="0">
              <a:defRPr sz="100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70FF6-5C3F-4F50-B3A7-CC4956AC2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896690" y="6520634"/>
            <a:ext cx="398621" cy="14605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5pPr>
            <a:lvl6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6pPr>
            <a:lvl7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7pPr>
            <a:lvl8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8pPr>
            <a:lvl9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BB38DD-207F-4D3E-AACF-ECB6857D909D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21E9CF-9F42-4C19-AB70-076931E8F9BE}"/>
              </a:ext>
            </a:extLst>
          </p:cNvPr>
          <p:cNvSpPr txBox="1"/>
          <p:nvPr/>
        </p:nvSpPr>
        <p:spPr bwMode="gray">
          <a:xfrm>
            <a:off x="10585449" y="6520634"/>
            <a:ext cx="920749" cy="1460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000" noProof="0">
                <a:solidFill>
                  <a:schemeClr val="bg1">
                    <a:lumMod val="65000"/>
                  </a:schemeClr>
                </a:solidFill>
              </a:rPr>
              <a:t>© GRAMMER AG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38E1AA-500D-4A23-A32A-2D222440ADFE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SIPCMContentMarking" descr="{&quot;HashCode&quot;:126068407,&quot;Placement&quot;:&quot;Footer&quot;,&quot;Top&quot;:516.65155,&quot;Left&quot;:448.6744,&quot;SlideWidth&quot;:960,&quot;SlideHeight&quot;:540}">
            <a:extLst>
              <a:ext uri="{FF2B5EF4-FFF2-40B4-BE49-F238E27FC236}">
                <a16:creationId xmlns:a16="http://schemas.microsoft.com/office/drawing/2014/main" id="{FADC4FC6-5562-47B1-B8AD-CE8BC500D39F}"/>
              </a:ext>
            </a:extLst>
          </p:cNvPr>
          <p:cNvSpPr txBox="1"/>
          <p:nvPr userDrawn="1"/>
        </p:nvSpPr>
        <p:spPr bwMode="gray">
          <a:xfrm>
            <a:off x="5698165" y="6561475"/>
            <a:ext cx="795670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8000"/>
                </a:solidFill>
                <a:latin typeface="Calibri" panose="020F0502020204030204" pitchFamily="34" charset="0"/>
              </a:rPr>
              <a:t>Internal</a:t>
            </a:r>
            <a:endParaRPr lang="en-US" sz="1200" dirty="0" err="1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9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864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438">
          <p15:clr>
            <a:srgbClr val="F26B43"/>
          </p15:clr>
        </p15:guide>
        <p15:guide id="8" pos="7242">
          <p15:clr>
            <a:srgbClr val="F26B43"/>
          </p15:clr>
        </p15:guide>
        <p15:guide id="9" orient="horz" pos="913">
          <p15:clr>
            <a:srgbClr val="F26B43"/>
          </p15:clr>
        </p15:guide>
        <p15:guide id="10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8" descr="Ein Bild, das Person, Tisch, drinnen, Gruppe enthält.&#10;&#10;Automatisch generierte Beschreibung">
            <a:extLst>
              <a:ext uri="{FF2B5EF4-FFF2-40B4-BE49-F238E27FC236}">
                <a16:creationId xmlns:a16="http://schemas.microsoft.com/office/drawing/2014/main" id="{07EA687E-508E-BB49-998C-7EEFC810A59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22355" b="22355"/>
          <a:stretch>
            <a:fillRect/>
          </a:stretch>
        </p:blipFill>
        <p:spPr>
          <a:xfrm>
            <a:off x="0" y="1"/>
            <a:ext cx="12192000" cy="4836253"/>
          </a:xfrm>
          <a:custGeom>
            <a:avLst/>
            <a:gdLst>
              <a:gd name="connsiteX0" fmla="*/ 11487477 w 12192000"/>
              <a:gd name="connsiteY0" fmla="*/ 0 h 4836253"/>
              <a:gd name="connsiteX1" fmla="*/ 12192000 w 12192000"/>
              <a:gd name="connsiteY1" fmla="*/ 0 h 4836253"/>
              <a:gd name="connsiteX2" fmla="*/ 12192000 w 12192000"/>
              <a:gd name="connsiteY2" fmla="*/ 4836252 h 4836253"/>
              <a:gd name="connsiteX3" fmla="*/ 12191998 w 12192000"/>
              <a:gd name="connsiteY3" fmla="*/ 4836252 h 4836253"/>
              <a:gd name="connsiteX4" fmla="*/ 0 w 12192000"/>
              <a:gd name="connsiteY4" fmla="*/ 4836253 h 4836253"/>
              <a:gd name="connsiteX5" fmla="*/ 0 w 12192000"/>
              <a:gd name="connsiteY5" fmla="*/ 4346278 h 4836253"/>
              <a:gd name="connsiteX6" fmla="*/ 11313801 w 12192000"/>
              <a:gd name="connsiteY6" fmla="*/ 4346277 h 4836253"/>
              <a:gd name="connsiteX7" fmla="*/ 11313801 w 12192000"/>
              <a:gd name="connsiteY7" fmla="*/ 4343967 h 4836253"/>
              <a:gd name="connsiteX8" fmla="*/ 11336732 w 12192000"/>
              <a:gd name="connsiteY8" fmla="*/ 4346278 h 4836253"/>
              <a:gd name="connsiteX9" fmla="*/ 11660480 w 12192000"/>
              <a:gd name="connsiteY9" fmla="*/ 4131681 h 4836253"/>
              <a:gd name="connsiteX10" fmla="*/ 11674664 w 12192000"/>
              <a:gd name="connsiteY10" fmla="*/ 4061423 h 4836253"/>
              <a:gd name="connsiteX11" fmla="*/ 11678489 w 12192000"/>
              <a:gd name="connsiteY11" fmla="*/ 4051508 h 4836253"/>
              <a:gd name="connsiteX12" fmla="*/ 11686914 w 12192000"/>
              <a:gd name="connsiteY12" fmla="*/ 4011878 h 4836253"/>
              <a:gd name="connsiteX13" fmla="*/ 11686914 w 12192000"/>
              <a:gd name="connsiteY13" fmla="*/ 4000751 h 4836253"/>
              <a:gd name="connsiteX14" fmla="*/ 11688092 w 12192000"/>
              <a:gd name="connsiteY14" fmla="*/ 3994916 h 4836253"/>
              <a:gd name="connsiteX15" fmla="*/ 11688092 w 12192000"/>
              <a:gd name="connsiteY15" fmla="*/ 3986640 h 4836253"/>
              <a:gd name="connsiteX16" fmla="*/ 11689059 w 12192000"/>
              <a:gd name="connsiteY16" fmla="*/ 3986591 h 4836253"/>
              <a:gd name="connsiteX17" fmla="*/ 11688092 w 12192000"/>
              <a:gd name="connsiteY17" fmla="*/ 3967467 h 4836253"/>
              <a:gd name="connsiteX18" fmla="*/ 11688092 w 12192000"/>
              <a:gd name="connsiteY18" fmla="*/ 3898275 h 4836253"/>
              <a:gd name="connsiteX19" fmla="*/ 11684360 w 12192000"/>
              <a:gd name="connsiteY19" fmla="*/ 3879786 h 4836253"/>
              <a:gd name="connsiteX20" fmla="*/ 11653529 w 12192000"/>
              <a:gd name="connsiteY20" fmla="*/ 3283939 h 4836253"/>
              <a:gd name="connsiteX21" fmla="*/ 0 w 12192000"/>
              <a:gd name="connsiteY21" fmla="*/ 0 h 4836253"/>
              <a:gd name="connsiteX22" fmla="*/ 11465486 w 12192000"/>
              <a:gd name="connsiteY22" fmla="*/ 0 h 4836253"/>
              <a:gd name="connsiteX23" fmla="*/ 11661216 w 12192000"/>
              <a:gd name="connsiteY23" fmla="*/ 3870864 h 4836253"/>
              <a:gd name="connsiteX24" fmla="*/ 11665740 w 12192000"/>
              <a:gd name="connsiteY24" fmla="*/ 3893272 h 4836253"/>
              <a:gd name="connsiteX25" fmla="*/ 11665740 w 12192000"/>
              <a:gd name="connsiteY25" fmla="*/ 3960331 h 4836253"/>
              <a:gd name="connsiteX26" fmla="*/ 11666677 w 12192000"/>
              <a:gd name="connsiteY26" fmla="*/ 3978863 h 4836253"/>
              <a:gd name="connsiteX27" fmla="*/ 11665740 w 12192000"/>
              <a:gd name="connsiteY27" fmla="*/ 3978911 h 4836253"/>
              <a:gd name="connsiteX28" fmla="*/ 11665740 w 12192000"/>
              <a:gd name="connsiteY28" fmla="*/ 3986933 h 4836253"/>
              <a:gd name="connsiteX29" fmla="*/ 11325221 w 12192000"/>
              <a:gd name="connsiteY29" fmla="*/ 4327453 h 4836253"/>
              <a:gd name="connsiteX30" fmla="*/ 11306172 w 12192000"/>
              <a:gd name="connsiteY30" fmla="*/ 4325532 h 4836253"/>
              <a:gd name="connsiteX31" fmla="*/ 11306172 w 12192000"/>
              <a:gd name="connsiteY31" fmla="*/ 4326662 h 4836253"/>
              <a:gd name="connsiteX32" fmla="*/ 11302998 w 12192000"/>
              <a:gd name="connsiteY32" fmla="*/ 4326662 h 4836253"/>
              <a:gd name="connsiteX33" fmla="*/ 11302998 w 12192000"/>
              <a:gd name="connsiteY33" fmla="*/ 4327452 h 4836253"/>
              <a:gd name="connsiteX34" fmla="*/ 11904 w 12192000"/>
              <a:gd name="connsiteY34" fmla="*/ 4327452 h 4836253"/>
              <a:gd name="connsiteX35" fmla="*/ 11904 w 12192000"/>
              <a:gd name="connsiteY35" fmla="*/ 4326662 h 4836253"/>
              <a:gd name="connsiteX36" fmla="*/ 0 w 12192000"/>
              <a:gd name="connsiteY36" fmla="*/ 4326662 h 483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92000" h="4836253">
                <a:moveTo>
                  <a:pt x="11487477" y="0"/>
                </a:moveTo>
                <a:lnTo>
                  <a:pt x="12192000" y="0"/>
                </a:lnTo>
                <a:lnTo>
                  <a:pt x="12192000" y="4836252"/>
                </a:lnTo>
                <a:lnTo>
                  <a:pt x="12191998" y="4836252"/>
                </a:lnTo>
                <a:lnTo>
                  <a:pt x="0" y="4836253"/>
                </a:lnTo>
                <a:lnTo>
                  <a:pt x="0" y="4346278"/>
                </a:lnTo>
                <a:lnTo>
                  <a:pt x="11313801" y="4346277"/>
                </a:lnTo>
                <a:lnTo>
                  <a:pt x="11313801" y="4343967"/>
                </a:lnTo>
                <a:lnTo>
                  <a:pt x="11336732" y="4346278"/>
                </a:lnTo>
                <a:cubicBezTo>
                  <a:pt x="11482270" y="4346278"/>
                  <a:pt x="11607141" y="4257791"/>
                  <a:pt x="11660480" y="4131681"/>
                </a:cubicBezTo>
                <a:lnTo>
                  <a:pt x="11674664" y="4061423"/>
                </a:lnTo>
                <a:lnTo>
                  <a:pt x="11678489" y="4051508"/>
                </a:lnTo>
                <a:lnTo>
                  <a:pt x="11686914" y="4011878"/>
                </a:lnTo>
                <a:lnTo>
                  <a:pt x="11686914" y="4000751"/>
                </a:lnTo>
                <a:lnTo>
                  <a:pt x="11688092" y="3994916"/>
                </a:lnTo>
                <a:lnTo>
                  <a:pt x="11688092" y="3986640"/>
                </a:lnTo>
                <a:lnTo>
                  <a:pt x="11689059" y="3986591"/>
                </a:lnTo>
                <a:lnTo>
                  <a:pt x="11688092" y="3967467"/>
                </a:lnTo>
                <a:lnTo>
                  <a:pt x="11688092" y="3898275"/>
                </a:lnTo>
                <a:lnTo>
                  <a:pt x="11684360" y="3879786"/>
                </a:lnTo>
                <a:lnTo>
                  <a:pt x="11653529" y="3283939"/>
                </a:lnTo>
                <a:close/>
                <a:moveTo>
                  <a:pt x="0" y="0"/>
                </a:moveTo>
                <a:lnTo>
                  <a:pt x="11465486" y="0"/>
                </a:lnTo>
                <a:lnTo>
                  <a:pt x="11661216" y="3870864"/>
                </a:lnTo>
                <a:lnTo>
                  <a:pt x="11665740" y="3893272"/>
                </a:lnTo>
                <a:lnTo>
                  <a:pt x="11665740" y="3960331"/>
                </a:lnTo>
                <a:lnTo>
                  <a:pt x="11666677" y="3978863"/>
                </a:lnTo>
                <a:lnTo>
                  <a:pt x="11665740" y="3978911"/>
                </a:lnTo>
                <a:lnTo>
                  <a:pt x="11665740" y="3986933"/>
                </a:lnTo>
                <a:cubicBezTo>
                  <a:pt x="11665740" y="4174996"/>
                  <a:pt x="11513284" y="4327453"/>
                  <a:pt x="11325221" y="4327453"/>
                </a:cubicBezTo>
                <a:lnTo>
                  <a:pt x="11306172" y="4325532"/>
                </a:lnTo>
                <a:lnTo>
                  <a:pt x="11306172" y="4326662"/>
                </a:lnTo>
                <a:lnTo>
                  <a:pt x="11302998" y="4326662"/>
                </a:lnTo>
                <a:lnTo>
                  <a:pt x="11302998" y="4327452"/>
                </a:lnTo>
                <a:lnTo>
                  <a:pt x="11904" y="4327452"/>
                </a:lnTo>
                <a:lnTo>
                  <a:pt x="11904" y="4326662"/>
                </a:lnTo>
                <a:lnTo>
                  <a:pt x="0" y="4326662"/>
                </a:lnTo>
                <a:close/>
              </a:path>
            </a:pathLst>
          </a:cu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20C47473-E2D8-4044-9FD6-9EB13968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78" y="3220873"/>
            <a:ext cx="8886899" cy="1207161"/>
          </a:xfrm>
        </p:spPr>
        <p:txBody>
          <a:bodyPr/>
          <a:lstStyle/>
          <a:p>
            <a:r>
              <a:rPr lang="en-US" dirty="0" err="1"/>
              <a:t>Órdenes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.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E565092F-BFE4-4E4E-85C8-6DFD6382F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277" y="6030365"/>
            <a:ext cx="8328024" cy="246062"/>
          </a:xfrm>
        </p:spPr>
        <p:txBody>
          <a:bodyPr/>
          <a:lstStyle/>
          <a:p>
            <a:r>
              <a:rPr lang="en-US" dirty="0"/>
              <a:t>3330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BBB29-6E34-478C-9230-F79F17E5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4" y="6346762"/>
            <a:ext cx="1102520" cy="204015"/>
          </a:xfrm>
        </p:spPr>
        <p:txBody>
          <a:bodyPr/>
          <a:lstStyle/>
          <a:p>
            <a:r>
              <a:rPr lang="en-US" dirty="0"/>
              <a:t>06/12/2024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7DBBE-2B8E-47A1-9921-EFDC990C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46278" y="6393572"/>
            <a:ext cx="3244848" cy="131052"/>
          </a:xfrm>
        </p:spPr>
        <p:txBody>
          <a:bodyPr/>
          <a:lstStyle/>
          <a:p>
            <a:r>
              <a:rPr lang="en-US"/>
              <a:t>Titel of the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36012-A45D-42B5-A4B6-46E8BACB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6690" y="6520634"/>
            <a:ext cx="398621" cy="146051"/>
          </a:xfrm>
        </p:spPr>
        <p:txBody>
          <a:bodyPr/>
          <a:lstStyle/>
          <a:p>
            <a:fld id="{835253C1-6FB7-43D9-B87E-B4075112F50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93DA109-E8A1-431B-AE8B-4A38CFEED6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03414" y="6346762"/>
            <a:ext cx="4482146" cy="224673"/>
          </a:xfrm>
        </p:spPr>
        <p:txBody>
          <a:bodyPr/>
          <a:lstStyle/>
          <a:p>
            <a:r>
              <a:rPr lang="en-US" dirty="0"/>
              <a:t>IT y Controlling</a:t>
            </a:r>
          </a:p>
          <a:p>
            <a:endParaRPr lang="en-US" dirty="0"/>
          </a:p>
        </p:txBody>
      </p:sp>
      <p:sp>
        <p:nvSpPr>
          <p:cNvPr id="12" name="Subtitle 17">
            <a:extLst>
              <a:ext uri="{FF2B5EF4-FFF2-40B4-BE49-F238E27FC236}">
                <a16:creationId xmlns:a16="http://schemas.microsoft.com/office/drawing/2014/main" id="{E565092F-BFE4-4E4E-85C8-6DFD6382F195}"/>
              </a:ext>
            </a:extLst>
          </p:cNvPr>
          <p:cNvSpPr txBox="1">
            <a:spLocks/>
          </p:cNvSpPr>
          <p:nvPr/>
        </p:nvSpPr>
        <p:spPr bwMode="gray">
          <a:xfrm>
            <a:off x="676277" y="5187247"/>
            <a:ext cx="8328024" cy="2460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005195"/>
                </a:solidFill>
              </a:rPr>
              <a:t>3330 - Querétaro</a:t>
            </a:r>
          </a:p>
        </p:txBody>
      </p:sp>
    </p:spTree>
    <p:extLst>
      <p:ext uri="{BB962C8B-B14F-4D97-AF65-F5344CB8AC3E}">
        <p14:creationId xmlns:p14="http://schemas.microsoft.com/office/powerpoint/2010/main" val="160766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Bonos de </a:t>
            </a:r>
            <a:r>
              <a:rPr lang="en-US" dirty="0" err="1"/>
              <a:t>salida</a:t>
            </a:r>
            <a:r>
              <a:rPr lang="en-US" dirty="0"/>
              <a:t> digital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2B43-BFE1-4E39-9B7F-A3D553B8D227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GPS Best Practice – Latin </a:t>
            </a:r>
            <a:r>
              <a:rPr lang="en-US" dirty="0" err="1"/>
              <a:t>América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53C1-6FB7-43D9-B87E-B4075112F50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7" name="Subtitle 6"/>
          <p:cNvSpPr>
            <a:spLocks noGrp="1"/>
          </p:cNvSpPr>
          <p:nvPr>
            <p:ph type="subTitle" idx="13"/>
          </p:nvPr>
        </p:nvSpPr>
        <p:spPr>
          <a:xfrm>
            <a:off x="673896" y="699294"/>
            <a:ext cx="7018494" cy="383331"/>
          </a:xfrm>
        </p:spPr>
        <p:txBody>
          <a:bodyPr/>
          <a:lstStyle/>
          <a:p>
            <a:r>
              <a:rPr lang="de-DE" dirty="0"/>
              <a:t>Business Case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15" y="1298600"/>
            <a:ext cx="6231258" cy="246421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514" y="3871028"/>
            <a:ext cx="6231259" cy="267372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64776" y="3846911"/>
            <a:ext cx="5641694" cy="267372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6336279" y="1295400"/>
            <a:ext cx="5641694" cy="246741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31469" y="4436533"/>
            <a:ext cx="86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31469" y="2404533"/>
            <a:ext cx="7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1829" y="1281680"/>
            <a:ext cx="617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Business Case: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36277" y="3829930"/>
            <a:ext cx="4576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Kaizen Main Activities: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3902" y="1301323"/>
            <a:ext cx="5505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Condition: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514" y="3853215"/>
            <a:ext cx="3891645" cy="45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Condition:</a:t>
            </a:r>
          </a:p>
          <a:p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6380109" y="1437337"/>
            <a:ext cx="5554108" cy="56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</a:p>
        </p:txBody>
      </p:sp>
      <p:sp>
        <p:nvSpPr>
          <p:cNvPr id="26" name="TextBox 25"/>
          <p:cNvSpPr txBox="1"/>
          <p:nvPr/>
        </p:nvSpPr>
        <p:spPr bwMode="gray">
          <a:xfrm>
            <a:off x="9053383" y="116501"/>
            <a:ext cx="130981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MX" dirty="0">
                <a:solidFill>
                  <a:schemeClr val="tx1"/>
                </a:solidFill>
              </a:rPr>
              <a:t>Safety</a:t>
            </a:r>
          </a:p>
          <a:p>
            <a:pPr algn="l">
              <a:lnSpc>
                <a:spcPct val="90000"/>
              </a:lnSpc>
            </a:pPr>
            <a:r>
              <a:rPr lang="es-MX" dirty="0" err="1"/>
              <a:t>Quality</a:t>
            </a:r>
            <a:endParaRPr lang="es-MX" dirty="0"/>
          </a:p>
          <a:p>
            <a:pPr algn="l">
              <a:lnSpc>
                <a:spcPct val="90000"/>
              </a:lnSpc>
            </a:pPr>
            <a:r>
              <a:rPr lang="es-MX" dirty="0" err="1">
                <a:solidFill>
                  <a:schemeClr val="tx1"/>
                </a:solidFill>
              </a:rPr>
              <a:t>Productivity</a:t>
            </a:r>
            <a:endParaRPr lang="es-MX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es-MX" dirty="0" err="1"/>
              <a:t>Cost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8790761" y="141086"/>
            <a:ext cx="185767" cy="1857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s-MX" dirty="0" err="1"/>
          </a:p>
        </p:txBody>
      </p:sp>
      <p:sp>
        <p:nvSpPr>
          <p:cNvPr id="32" name="Rectangle 31"/>
          <p:cNvSpPr/>
          <p:nvPr/>
        </p:nvSpPr>
        <p:spPr bwMode="gray">
          <a:xfrm>
            <a:off x="8790761" y="393010"/>
            <a:ext cx="185767" cy="1857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s-MX" dirty="0" err="1"/>
          </a:p>
        </p:txBody>
      </p:sp>
      <p:sp>
        <p:nvSpPr>
          <p:cNvPr id="33" name="Rectangle 32"/>
          <p:cNvSpPr/>
          <p:nvPr/>
        </p:nvSpPr>
        <p:spPr bwMode="gray">
          <a:xfrm>
            <a:off x="8790761" y="644934"/>
            <a:ext cx="185767" cy="1857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s-MX" b="1" dirty="0">
              <a:solidFill>
                <a:srgbClr val="00B0F0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8790761" y="896859"/>
            <a:ext cx="185767" cy="1857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s-MX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1D362-1192-E23A-E92B-8D4151B8FADF}"/>
              </a:ext>
            </a:extLst>
          </p:cNvPr>
          <p:cNvSpPr txBox="1"/>
          <p:nvPr/>
        </p:nvSpPr>
        <p:spPr bwMode="gray">
          <a:xfrm>
            <a:off x="208156" y="1558679"/>
            <a:ext cx="5881973" cy="19360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AF8173-561D-2977-E9E9-61630A6E2199}"/>
              </a:ext>
            </a:extLst>
          </p:cNvPr>
          <p:cNvSpPr txBox="1"/>
          <p:nvPr/>
        </p:nvSpPr>
        <p:spPr bwMode="gray">
          <a:xfrm>
            <a:off x="164610" y="4149525"/>
            <a:ext cx="5846154" cy="2336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0DD1FC-1BD4-D95C-549D-B91661DDBAA9}"/>
              </a:ext>
            </a:extLst>
          </p:cNvPr>
          <p:cNvSpPr txBox="1"/>
          <p:nvPr/>
        </p:nvSpPr>
        <p:spPr bwMode="gray">
          <a:xfrm>
            <a:off x="6453608" y="1595303"/>
            <a:ext cx="5435583" cy="21675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s-419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0D32C-2F8B-89BE-D0F1-0F13E0830DA5}"/>
              </a:ext>
            </a:extLst>
          </p:cNvPr>
          <p:cNvSpPr txBox="1"/>
          <p:nvPr/>
        </p:nvSpPr>
        <p:spPr bwMode="gray">
          <a:xfrm>
            <a:off x="8744348" y="341869"/>
            <a:ext cx="28095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endParaRPr lang="es-MX" b="1" dirty="0">
              <a:solidFill>
                <a:srgbClr val="00B0F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48E27E-03B9-47B7-AAEA-171315D7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04" y="4391423"/>
            <a:ext cx="4931638" cy="158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77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2B43-BFE1-4E39-9B7F-A3D553B8D227}" type="datetime1">
              <a:rPr lang="en-US" noProof="0" smtClean="0"/>
              <a:t>1/19/2024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GPS Best Practice – Latin </a:t>
            </a:r>
            <a:r>
              <a:rPr lang="en-US" dirty="0" err="1"/>
              <a:t>América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53C1-6FB7-43D9-B87E-B4075112F50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76F2D1-AF62-B7DB-DFD7-4EB741627978}"/>
              </a:ext>
            </a:extLst>
          </p:cNvPr>
          <p:cNvSpPr/>
          <p:nvPr/>
        </p:nvSpPr>
        <p:spPr bwMode="gray">
          <a:xfrm>
            <a:off x="0" y="64655"/>
            <a:ext cx="12192000" cy="211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s-419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AF5C4-CA40-4D73-9CB4-502719347020}"/>
              </a:ext>
            </a:extLst>
          </p:cNvPr>
          <p:cNvSpPr txBox="1"/>
          <p:nvPr/>
        </p:nvSpPr>
        <p:spPr bwMode="gray">
          <a:xfrm>
            <a:off x="277091" y="64655"/>
            <a:ext cx="5619599" cy="6557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endParaRPr lang="es-419" dirty="0" err="1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26603-CE6C-44D1-8AF5-9582E7477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363" y="-6051550"/>
            <a:ext cx="1522412" cy="938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30357-25C2-4008-B96F-C7631FCC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07150" y="7864475"/>
            <a:ext cx="10460038" cy="459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8300AF-056C-4C86-8137-0F3C041ED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00" y="7485063"/>
            <a:ext cx="10231438" cy="561022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6D697A7-46CC-37F3-4071-A3A57A97C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3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200291" y="1438438"/>
            <a:ext cx="1166502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89929" y="296971"/>
            <a:ext cx="1453263" cy="8943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91403" y="3838394"/>
            <a:ext cx="1539621" cy="153962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29892" y="3787190"/>
            <a:ext cx="1448207" cy="233919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85800" y="3796857"/>
            <a:ext cx="1296763" cy="37587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5537" y="4166005"/>
            <a:ext cx="1951101" cy="274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981298" y="4880679"/>
            <a:ext cx="1835817" cy="202852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685198" y="5068516"/>
            <a:ext cx="2180114" cy="121541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31350" y="473893"/>
            <a:ext cx="7905973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 spc="-160" dirty="0">
                <a:solidFill>
                  <a:srgbClr val="2E2E2E"/>
                </a:solidFill>
                <a:latin typeface="League Spartan"/>
              </a:rPr>
              <a:t>Sistema de </a:t>
            </a:r>
            <a:r>
              <a:rPr lang="en-US" sz="3200" spc="-160" dirty="0" err="1">
                <a:solidFill>
                  <a:srgbClr val="2E2E2E"/>
                </a:solidFill>
                <a:latin typeface="League Spartan"/>
              </a:rPr>
              <a:t>bonos</a:t>
            </a:r>
            <a:r>
              <a:rPr lang="en-US" sz="3200" spc="-160" dirty="0">
                <a:solidFill>
                  <a:srgbClr val="2E2E2E"/>
                </a:solidFill>
                <a:latin typeface="League Spartan"/>
              </a:rPr>
              <a:t> de </a:t>
            </a:r>
            <a:r>
              <a:rPr lang="en-US" sz="3200" spc="-160" dirty="0" err="1">
                <a:solidFill>
                  <a:srgbClr val="2E2E2E"/>
                </a:solidFill>
                <a:latin typeface="League Spartan"/>
              </a:rPr>
              <a:t>salida</a:t>
            </a:r>
            <a:endParaRPr lang="en-US" sz="3200" spc="-160" dirty="0">
              <a:solidFill>
                <a:srgbClr val="2E2E2E"/>
              </a:solidFill>
              <a:latin typeface="League Spartan"/>
            </a:endParaRPr>
          </a:p>
          <a:p>
            <a:pPr>
              <a:lnSpc>
                <a:spcPts val="3520"/>
              </a:lnSpc>
            </a:pPr>
            <a:endParaRPr lang="en-US" sz="3200" spc="-160" dirty="0">
              <a:solidFill>
                <a:srgbClr val="2E2E2E"/>
              </a:solidFill>
              <a:latin typeface="League Spart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1350" y="927220"/>
            <a:ext cx="6902673" cy="30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2"/>
              </a:lnSpc>
            </a:pPr>
            <a:r>
              <a:rPr lang="en-US" sz="1873">
                <a:solidFill>
                  <a:srgbClr val="555555"/>
                </a:solidFill>
                <a:latin typeface="Raleway"/>
              </a:rPr>
              <a:t>Proceso del sistema.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" y="2633470"/>
            <a:ext cx="2325485" cy="64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1873" dirty="0" err="1">
                <a:solidFill>
                  <a:srgbClr val="555555"/>
                </a:solidFill>
                <a:latin typeface="Raleway"/>
              </a:rPr>
              <a:t>Realización</a:t>
            </a:r>
            <a:r>
              <a:rPr lang="en-US" sz="1873" dirty="0">
                <a:solidFill>
                  <a:srgbClr val="555555"/>
                </a:solidFill>
                <a:latin typeface="Raleway"/>
              </a:rPr>
              <a:t> de bono </a:t>
            </a:r>
            <a:r>
              <a:rPr lang="en-US" sz="1873" dirty="0" err="1">
                <a:solidFill>
                  <a:srgbClr val="555555"/>
                </a:solidFill>
                <a:latin typeface="Raleway"/>
              </a:rPr>
              <a:t>en</a:t>
            </a:r>
            <a:r>
              <a:rPr lang="en-US" sz="1873" dirty="0">
                <a:solidFill>
                  <a:srgbClr val="555555"/>
                </a:solidFill>
                <a:latin typeface="Raleway"/>
              </a:rPr>
              <a:t> la </a:t>
            </a:r>
            <a:r>
              <a:rPr lang="en-US" sz="1873" dirty="0" err="1">
                <a:solidFill>
                  <a:srgbClr val="555555"/>
                </a:solidFill>
                <a:latin typeface="Raleway"/>
              </a:rPr>
              <a:t>plataforma</a:t>
            </a:r>
            <a:r>
              <a:rPr lang="en-US" sz="1873" dirty="0">
                <a:solidFill>
                  <a:srgbClr val="555555"/>
                </a:solidFill>
                <a:latin typeface="Raleway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58345" y="2633470"/>
            <a:ext cx="2325485" cy="64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1873">
                <a:solidFill>
                  <a:srgbClr val="555555"/>
                </a:solidFill>
                <a:latin typeface="Raleway"/>
              </a:rPr>
              <a:t>Confirmación de los administrativos.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31530" y="2633470"/>
            <a:ext cx="2325485" cy="64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1873">
                <a:solidFill>
                  <a:srgbClr val="555555"/>
                </a:solidFill>
                <a:latin typeface="Raleway"/>
              </a:rPr>
              <a:t>Escaneo de folio y validación.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04715" y="2633470"/>
            <a:ext cx="2325485" cy="64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1873">
                <a:solidFill>
                  <a:srgbClr val="555555"/>
                </a:solidFill>
                <a:latin typeface="Raleway"/>
              </a:rPr>
              <a:t>Salida del material o producto.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3407195" y="1846380"/>
            <a:ext cx="0" cy="46392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1" name="AutoShape 21"/>
          <p:cNvSpPr/>
          <p:nvPr/>
        </p:nvSpPr>
        <p:spPr>
          <a:xfrm flipV="1">
            <a:off x="6386247" y="1846380"/>
            <a:ext cx="0" cy="46392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2" name="AutoShape 22"/>
          <p:cNvSpPr/>
          <p:nvPr/>
        </p:nvSpPr>
        <p:spPr>
          <a:xfrm flipV="1">
            <a:off x="9272203" y="1846380"/>
            <a:ext cx="0" cy="46392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34022" y="4171054"/>
            <a:ext cx="3686505" cy="2429788"/>
            <a:chOff x="0" y="0"/>
            <a:chExt cx="1284963" cy="8469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4962" cy="846923"/>
            </a:xfrm>
            <a:custGeom>
              <a:avLst/>
              <a:gdLst/>
              <a:ahLst/>
              <a:cxnLst/>
              <a:rect l="l" t="t" r="r" b="b"/>
              <a:pathLst>
                <a:path w="1284962" h="846923">
                  <a:moveTo>
                    <a:pt x="203200" y="0"/>
                  </a:moveTo>
                  <a:lnTo>
                    <a:pt x="1284962" y="0"/>
                  </a:lnTo>
                  <a:lnTo>
                    <a:pt x="1081762" y="846923"/>
                  </a:lnTo>
                  <a:lnTo>
                    <a:pt x="0" y="8469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5195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0"/>
              <a:ext cx="609600" cy="609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93"/>
                </a:lnSpc>
              </a:pPr>
              <a:endParaRPr sz="1200"/>
            </a:p>
          </p:txBody>
        </p:sp>
      </p:grpSp>
      <p:sp>
        <p:nvSpPr>
          <p:cNvPr id="9" name="AutoShape 9"/>
          <p:cNvSpPr/>
          <p:nvPr/>
        </p:nvSpPr>
        <p:spPr>
          <a:xfrm>
            <a:off x="200291" y="1438438"/>
            <a:ext cx="1166502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89929" y="296971"/>
            <a:ext cx="1453263" cy="89431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544699" y="4147213"/>
            <a:ext cx="756561" cy="75656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5195"/>
            </a:solidFill>
            <a:ln w="47625">
              <a:solidFill>
                <a:srgbClr val="0F3566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4699" y="3308470"/>
            <a:ext cx="756561" cy="75656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5195"/>
            </a:solidFill>
            <a:ln w="47625">
              <a:solidFill>
                <a:srgbClr val="0F3566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4699" y="5822160"/>
            <a:ext cx="756561" cy="75656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5195"/>
            </a:solidFill>
            <a:ln w="47625">
              <a:solidFill>
                <a:srgbClr val="0F3566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4699" y="4983416"/>
            <a:ext cx="756561" cy="75656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5195"/>
            </a:solidFill>
            <a:ln w="47625">
              <a:solidFill>
                <a:srgbClr val="0F3566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777" y="4287291"/>
            <a:ext cx="460403" cy="47598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777" y="3448547"/>
            <a:ext cx="460403" cy="47598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777" y="5123706"/>
            <a:ext cx="460403" cy="47598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777" y="5962449"/>
            <a:ext cx="460403" cy="47598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50081" y="1793562"/>
            <a:ext cx="2853282" cy="4285216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31350" y="473893"/>
            <a:ext cx="7905973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 spc="-160" dirty="0">
                <a:solidFill>
                  <a:srgbClr val="2E2E2E"/>
                </a:solidFill>
                <a:latin typeface="League Spartan"/>
              </a:rPr>
              <a:t>Sistema de </a:t>
            </a:r>
            <a:r>
              <a:rPr lang="en-US" sz="3200" spc="-160" dirty="0" err="1">
                <a:solidFill>
                  <a:srgbClr val="2E2E2E"/>
                </a:solidFill>
                <a:latin typeface="League Spartan"/>
              </a:rPr>
              <a:t>bonos</a:t>
            </a:r>
            <a:r>
              <a:rPr lang="en-US" sz="3200" spc="-160" dirty="0">
                <a:solidFill>
                  <a:srgbClr val="2E2E2E"/>
                </a:solidFill>
                <a:latin typeface="League Spartan"/>
              </a:rPr>
              <a:t> de </a:t>
            </a:r>
            <a:r>
              <a:rPr lang="en-US" sz="3200" spc="-160" dirty="0" err="1">
                <a:solidFill>
                  <a:srgbClr val="2E2E2E"/>
                </a:solidFill>
                <a:latin typeface="League Spartan"/>
              </a:rPr>
              <a:t>salida</a:t>
            </a:r>
            <a:endParaRPr lang="en-US" sz="3200" spc="-160" dirty="0">
              <a:solidFill>
                <a:srgbClr val="2E2E2E"/>
              </a:solidFill>
              <a:latin typeface="League Spartan"/>
            </a:endParaRPr>
          </a:p>
          <a:p>
            <a:pPr>
              <a:lnSpc>
                <a:spcPts val="3520"/>
              </a:lnSpc>
            </a:pPr>
            <a:endParaRPr lang="en-US" sz="3200" spc="-160" dirty="0">
              <a:solidFill>
                <a:srgbClr val="2E2E2E"/>
              </a:solidFill>
              <a:latin typeface="League Spartan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31350" y="927220"/>
            <a:ext cx="6902673" cy="30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2"/>
              </a:lnSpc>
            </a:pPr>
            <a:r>
              <a:rPr lang="en-US" sz="1873" dirty="0" err="1">
                <a:solidFill>
                  <a:srgbClr val="555555"/>
                </a:solidFill>
                <a:latin typeface="Raleway"/>
              </a:rPr>
              <a:t>Información</a:t>
            </a:r>
            <a:r>
              <a:rPr lang="en-US" sz="1873" dirty="0">
                <a:solidFill>
                  <a:srgbClr val="555555"/>
                </a:solidFill>
                <a:latin typeface="Raleway"/>
              </a:rPr>
              <a:t> del bono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1350" y="2387720"/>
            <a:ext cx="6902673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99"/>
              </a:lnSpc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Los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administrativos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tendrán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un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sistema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históricos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donde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podrán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consultar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cada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uno de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ellos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y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tendrá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los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siguientes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puntos: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32509" y="4214771"/>
            <a:ext cx="3911439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6"/>
              </a:lnSpc>
            </a:pPr>
            <a:r>
              <a:rPr lang="en-US" sz="1466" b="1" dirty="0" err="1">
                <a:solidFill>
                  <a:srgbClr val="000000"/>
                </a:solidFill>
                <a:latin typeface="+mj-lt"/>
              </a:rPr>
              <a:t>Estatus</a:t>
            </a:r>
            <a:r>
              <a:rPr lang="en-US" sz="1466" b="1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1466" b="1" dirty="0" err="1">
                <a:solidFill>
                  <a:srgbClr val="000000"/>
                </a:solidFill>
                <a:latin typeface="+mj-lt"/>
              </a:rPr>
              <a:t>confirmación</a:t>
            </a:r>
            <a:r>
              <a:rPr lang="en-US" sz="1466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66" b="1" dirty="0" err="1">
                <a:solidFill>
                  <a:srgbClr val="000000"/>
                </a:solidFill>
                <a:latin typeface="+mj-lt"/>
              </a:rPr>
              <a:t>por</a:t>
            </a:r>
            <a:r>
              <a:rPr lang="en-US" sz="1466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66" b="1" dirty="0" err="1">
                <a:solidFill>
                  <a:srgbClr val="000000"/>
                </a:solidFill>
                <a:latin typeface="+mj-lt"/>
              </a:rPr>
              <a:t>semáforos</a:t>
            </a:r>
            <a:r>
              <a:rPr lang="en-US" sz="1466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32509" y="3377386"/>
            <a:ext cx="34136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6"/>
              </a:lnSpc>
            </a:pPr>
            <a:r>
              <a:rPr lang="en-US" sz="1466" b="1" dirty="0" err="1">
                <a:solidFill>
                  <a:srgbClr val="000000"/>
                </a:solidFill>
                <a:latin typeface="+mj-lt"/>
              </a:rPr>
              <a:t>Información</a:t>
            </a:r>
            <a:r>
              <a:rPr lang="en-US" sz="1466" b="1" dirty="0">
                <a:solidFill>
                  <a:srgbClr val="000000"/>
                </a:solidFill>
                <a:latin typeface="+mj-lt"/>
              </a:rPr>
              <a:t> General.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32509" y="5913108"/>
            <a:ext cx="5111655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6"/>
              </a:lnSpc>
            </a:pPr>
            <a:r>
              <a:rPr lang="en-US" sz="1466" b="1" dirty="0" err="1">
                <a:solidFill>
                  <a:srgbClr val="000000"/>
                </a:solidFill>
                <a:latin typeface="+mj-lt"/>
              </a:rPr>
              <a:t>Datos</a:t>
            </a:r>
            <a:r>
              <a:rPr lang="en-US" sz="1466" b="1" dirty="0">
                <a:solidFill>
                  <a:srgbClr val="000000"/>
                </a:solidFill>
                <a:latin typeface="+mj-lt"/>
              </a:rPr>
              <a:t> del </a:t>
            </a:r>
            <a:r>
              <a:rPr lang="en-US" sz="1466" b="1" dirty="0" err="1">
                <a:solidFill>
                  <a:srgbClr val="000000"/>
                </a:solidFill>
                <a:latin typeface="+mj-lt"/>
              </a:rPr>
              <a:t>transportista</a:t>
            </a:r>
            <a:r>
              <a:rPr lang="en-US" sz="1466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32509" y="4512455"/>
            <a:ext cx="4950578" cy="33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3"/>
              </a:lnSpc>
            </a:pPr>
            <a:r>
              <a:rPr lang="en-US" sz="1400" dirty="0">
                <a:solidFill>
                  <a:srgbClr val="000000"/>
                </a:solidFill>
                <a:latin typeface="+mj-lt"/>
              </a:rPr>
              <a:t>Se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mostrará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estatus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 la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confirmación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por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colores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semáforos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rojo es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rechazo,amarillo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pendiente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y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verde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confirmado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32509" y="3672354"/>
            <a:ext cx="4950578" cy="33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3"/>
              </a:lnSpc>
            </a:pPr>
            <a:r>
              <a:rPr lang="en-US" sz="1400" dirty="0" err="1">
                <a:solidFill>
                  <a:srgbClr val="000000"/>
                </a:solidFill>
                <a:latin typeface="+mj-lt"/>
              </a:rPr>
              <a:t>Tendrá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una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tabla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todos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datos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ingresados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por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solicitante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acerca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del bono de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salida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32509" y="6201220"/>
            <a:ext cx="5111655" cy="33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3"/>
              </a:lnSpc>
            </a:pPr>
            <a:r>
              <a:rPr lang="en-US" sz="1400" dirty="0">
                <a:solidFill>
                  <a:srgbClr val="000000"/>
                </a:solidFill>
                <a:latin typeface="+mj-lt"/>
              </a:rPr>
              <a:t>Se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mostrará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nombre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línea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y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placas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del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transportista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adicional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a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ello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se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mostrara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su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firma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digital.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32509" y="5055835"/>
            <a:ext cx="2998239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6"/>
              </a:lnSpc>
            </a:pPr>
            <a:r>
              <a:rPr lang="en-US" sz="1466" b="1" dirty="0" err="1">
                <a:solidFill>
                  <a:srgbClr val="000000"/>
                </a:solidFill>
                <a:latin typeface="+mj-lt"/>
              </a:rPr>
              <a:t>Imágenes</a:t>
            </a:r>
            <a:r>
              <a:rPr lang="en-US" sz="1466" b="1" dirty="0">
                <a:solidFill>
                  <a:srgbClr val="000000"/>
                </a:solidFill>
                <a:latin typeface="+mj-lt"/>
              </a:rPr>
              <a:t> del bono.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32509" y="5344221"/>
            <a:ext cx="5111655" cy="17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3"/>
              </a:lnSpc>
            </a:pPr>
            <a:r>
              <a:rPr lang="en-US" sz="1400" dirty="0">
                <a:solidFill>
                  <a:srgbClr val="000000"/>
                </a:solidFill>
                <a:latin typeface="+mj-lt"/>
              </a:rPr>
              <a:t>Se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mostrará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las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imágenes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registro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salida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y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entrega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44699" y="1820030"/>
            <a:ext cx="7905973" cy="45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600" spc="-160" dirty="0">
                <a:solidFill>
                  <a:srgbClr val="005195"/>
                </a:solidFill>
                <a:latin typeface="+mj-lt"/>
              </a:rPr>
              <a:t>¿</a:t>
            </a:r>
            <a:r>
              <a:rPr lang="en-US" sz="3600" spc="-160" dirty="0" err="1">
                <a:solidFill>
                  <a:srgbClr val="005195"/>
                </a:solidFill>
                <a:latin typeface="+mj-lt"/>
              </a:rPr>
              <a:t>Donde</a:t>
            </a:r>
            <a:r>
              <a:rPr lang="en-US" sz="3600" spc="-160" dirty="0">
                <a:solidFill>
                  <a:srgbClr val="005195"/>
                </a:solidFill>
                <a:latin typeface="+mj-lt"/>
              </a:rPr>
              <a:t> </a:t>
            </a:r>
            <a:r>
              <a:rPr lang="en-US" sz="3600" spc="-160" dirty="0" err="1">
                <a:solidFill>
                  <a:srgbClr val="005195"/>
                </a:solidFill>
                <a:latin typeface="+mj-lt"/>
              </a:rPr>
              <a:t>consulto</a:t>
            </a:r>
            <a:r>
              <a:rPr lang="en-US" sz="3600" spc="-160" dirty="0">
                <a:solidFill>
                  <a:srgbClr val="005195"/>
                </a:solidFill>
                <a:latin typeface="+mj-lt"/>
              </a:rPr>
              <a:t> la </a:t>
            </a:r>
            <a:r>
              <a:rPr lang="en-US" sz="3600" spc="-160" dirty="0" err="1">
                <a:solidFill>
                  <a:srgbClr val="005195"/>
                </a:solidFill>
                <a:latin typeface="+mj-lt"/>
              </a:rPr>
              <a:t>información</a:t>
            </a:r>
            <a:r>
              <a:rPr lang="en-US" sz="3600" spc="-160" dirty="0">
                <a:solidFill>
                  <a:srgbClr val="005195"/>
                </a:solidFill>
                <a:latin typeface="+mj-lt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00291" y="1438438"/>
            <a:ext cx="1166502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89929" y="296971"/>
            <a:ext cx="1453263" cy="89431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032802" y="1890894"/>
            <a:ext cx="983582" cy="98358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66C8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32802" y="3628304"/>
            <a:ext cx="983582" cy="98358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66C8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32802" y="5315435"/>
            <a:ext cx="983582" cy="98358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66C8"/>
            </a:solidFill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189504" y="2047596"/>
            <a:ext cx="670177" cy="67017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21929" y="3801629"/>
            <a:ext cx="605327" cy="59322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289490" y="5572124"/>
            <a:ext cx="470205" cy="470205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81447" y="2382684"/>
            <a:ext cx="4356232" cy="3497580"/>
            <a:chOff x="0" y="0"/>
            <a:chExt cx="7467600" cy="59956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10"/>
              <a:stretch>
                <a:fillRect l="-2955" r="-2955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3198246" y="3429000"/>
            <a:ext cx="1568881" cy="3104300"/>
            <a:chOff x="0" y="0"/>
            <a:chExt cx="2620010" cy="5184140"/>
          </a:xfrm>
        </p:grpSpPr>
        <p:sp>
          <p:nvSpPr>
            <p:cNvPr id="20" name="Freeform 2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2971" r="-2971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31350" y="473893"/>
            <a:ext cx="7905973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 spc="-160">
                <a:solidFill>
                  <a:srgbClr val="2E2E2E"/>
                </a:solidFill>
                <a:latin typeface="League Spartan"/>
              </a:rPr>
              <a:t>Sistema de bonos de salida</a:t>
            </a:r>
          </a:p>
          <a:p>
            <a:pPr>
              <a:lnSpc>
                <a:spcPts val="3520"/>
              </a:lnSpc>
            </a:pPr>
            <a:endParaRPr lang="en-US" sz="3200" spc="-160">
              <a:solidFill>
                <a:srgbClr val="2E2E2E"/>
              </a:solidFill>
              <a:latin typeface="League Spartan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31350" y="927220"/>
            <a:ext cx="6902673" cy="30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2"/>
              </a:lnSpc>
            </a:pPr>
            <a:r>
              <a:rPr lang="en-US" sz="1873">
                <a:solidFill>
                  <a:srgbClr val="555555"/>
                </a:solidFill>
                <a:latin typeface="Raleway"/>
              </a:rPr>
              <a:t>KPI´S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97788" y="1852794"/>
            <a:ext cx="3133089" cy="3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2800" dirty="0" err="1">
                <a:solidFill>
                  <a:srgbClr val="0466C8"/>
                </a:solidFill>
                <a:latin typeface="+mj-lt"/>
              </a:rPr>
              <a:t>Tiempo</a:t>
            </a:r>
            <a:r>
              <a:rPr lang="en-US" sz="2800" dirty="0">
                <a:solidFill>
                  <a:srgbClr val="0466C8"/>
                </a:solidFill>
                <a:latin typeface="+mj-lt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97789" y="2141909"/>
            <a:ext cx="4645403" cy="79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7"/>
              </a:lnSpc>
            </a:pPr>
            <a:r>
              <a:rPr lang="en-US" sz="1400" dirty="0">
                <a:solidFill>
                  <a:srgbClr val="000000"/>
                </a:solidFill>
                <a:latin typeface="+mj-lt"/>
              </a:rPr>
              <a:t>Se reduce un 50% de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tiempo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aproximado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hacer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un bono de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salida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anteriormente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rangos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tiempo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eran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 30 a 2 días y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ahora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es de 15 a 30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minutos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aproximados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97788" y="3514265"/>
            <a:ext cx="4708547" cy="3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2800" dirty="0" err="1">
                <a:solidFill>
                  <a:srgbClr val="0466C8"/>
                </a:solidFill>
                <a:latin typeface="+mj-lt"/>
              </a:rPr>
              <a:t>Información</a:t>
            </a:r>
            <a:r>
              <a:rPr lang="en-US" sz="2800" dirty="0">
                <a:solidFill>
                  <a:srgbClr val="0466C8"/>
                </a:solidFill>
                <a:latin typeface="+mj-lt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60733" y="3803379"/>
            <a:ext cx="4682459" cy="106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7"/>
              </a:lnSpc>
            </a:pPr>
            <a:r>
              <a:rPr lang="en-US" sz="1400" dirty="0">
                <a:solidFill>
                  <a:srgbClr val="000000"/>
                </a:solidFill>
                <a:latin typeface="+mj-lt"/>
              </a:rPr>
              <a:t>La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bitácora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del bono de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salida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que se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manejaba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vigilancia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solo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contenía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un 10% de la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información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del bono,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ahora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se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tiene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un 100% de la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información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del bono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la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nube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datos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adicionales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para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su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consulta.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97788" y="5277335"/>
            <a:ext cx="4308412" cy="3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2800" dirty="0" err="1">
                <a:solidFill>
                  <a:srgbClr val="0466C8"/>
                </a:solidFill>
                <a:latin typeface="+mj-lt"/>
              </a:rPr>
              <a:t>Ahorro</a:t>
            </a:r>
            <a:r>
              <a:rPr lang="en-US" sz="2800" dirty="0">
                <a:solidFill>
                  <a:srgbClr val="0466C8"/>
                </a:solidFill>
                <a:latin typeface="+mj-l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97788" y="5566450"/>
            <a:ext cx="4708547" cy="79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7"/>
              </a:lnSpc>
            </a:pPr>
            <a:r>
              <a:rPr lang="en-US" sz="1400" dirty="0">
                <a:solidFill>
                  <a:srgbClr val="000000"/>
                </a:solidFill>
                <a:latin typeface="+mj-lt"/>
              </a:rPr>
              <a:t>Se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cotizó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con un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proveedor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externo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este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mismo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sistema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y se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hizo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una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comparativa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del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costo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interno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, se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presentará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la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siguiente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diapositiva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00291" y="1438438"/>
            <a:ext cx="1166502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89929" y="296971"/>
            <a:ext cx="1453263" cy="8943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9139" y="3491570"/>
            <a:ext cx="2680790" cy="26807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005" y="3662144"/>
            <a:ext cx="5364084" cy="214295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1350" y="473893"/>
            <a:ext cx="7905973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 spc="-160" dirty="0">
                <a:solidFill>
                  <a:srgbClr val="2E2E2E"/>
                </a:solidFill>
                <a:latin typeface="League Spartan"/>
              </a:rPr>
              <a:t>Sistema de </a:t>
            </a:r>
            <a:r>
              <a:rPr lang="en-US" sz="3200" spc="-160" dirty="0" err="1">
                <a:solidFill>
                  <a:srgbClr val="2E2E2E"/>
                </a:solidFill>
                <a:latin typeface="League Spartan"/>
              </a:rPr>
              <a:t>bonos</a:t>
            </a:r>
            <a:r>
              <a:rPr lang="en-US" sz="3200" spc="-160" dirty="0">
                <a:solidFill>
                  <a:srgbClr val="2E2E2E"/>
                </a:solidFill>
                <a:latin typeface="League Spartan"/>
              </a:rPr>
              <a:t> de </a:t>
            </a:r>
            <a:r>
              <a:rPr lang="en-US" sz="3200" spc="-160" dirty="0" err="1">
                <a:solidFill>
                  <a:srgbClr val="2E2E2E"/>
                </a:solidFill>
                <a:latin typeface="League Spartan"/>
              </a:rPr>
              <a:t>salida</a:t>
            </a:r>
            <a:endParaRPr lang="en-US" sz="3200" spc="-160" dirty="0">
              <a:solidFill>
                <a:srgbClr val="2E2E2E"/>
              </a:solidFill>
              <a:latin typeface="League Spartan"/>
            </a:endParaRPr>
          </a:p>
          <a:p>
            <a:pPr>
              <a:lnSpc>
                <a:spcPts val="3520"/>
              </a:lnSpc>
            </a:pPr>
            <a:endParaRPr lang="en-US" sz="3200" spc="-160" dirty="0">
              <a:solidFill>
                <a:srgbClr val="2E2E2E"/>
              </a:solidFill>
              <a:latin typeface="League Spart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1350" y="927220"/>
            <a:ext cx="6902673" cy="30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2"/>
              </a:lnSpc>
            </a:pPr>
            <a:r>
              <a:rPr lang="en-US" sz="1873" dirty="0" err="1">
                <a:solidFill>
                  <a:srgbClr val="555555"/>
                </a:solidFill>
                <a:latin typeface="Raleway"/>
              </a:rPr>
              <a:t>Herramientas</a:t>
            </a:r>
            <a:r>
              <a:rPr lang="en-US" sz="1873" dirty="0">
                <a:solidFill>
                  <a:srgbClr val="555555"/>
                </a:solidFill>
                <a:latin typeface="Raleway"/>
              </a:rPr>
              <a:t> </a:t>
            </a:r>
            <a:r>
              <a:rPr lang="en-US" sz="1873" dirty="0" err="1">
                <a:solidFill>
                  <a:srgbClr val="555555"/>
                </a:solidFill>
                <a:latin typeface="Raleway"/>
              </a:rPr>
              <a:t>utilizadas</a:t>
            </a:r>
            <a:endParaRPr lang="en-US" sz="1873" dirty="0">
              <a:solidFill>
                <a:srgbClr val="555555"/>
              </a:solidFill>
              <a:latin typeface="Ralewa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89408" y="2258710"/>
            <a:ext cx="1443275" cy="5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466" dirty="0">
                <a:solidFill>
                  <a:srgbClr val="000000"/>
                </a:solidFill>
                <a:latin typeface="Open Sans Bold"/>
              </a:rPr>
              <a:t>CI / CD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96183" y="2241433"/>
            <a:ext cx="906701" cy="5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466">
                <a:solidFill>
                  <a:srgbClr val="000000"/>
                </a:solidFill>
                <a:latin typeface="Open Sans Bold"/>
              </a:rPr>
              <a:t>TDD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EC405186-DF85-F4B3-84AB-94877A3916E5}"/>
              </a:ext>
            </a:extLst>
          </p:cNvPr>
          <p:cNvSpPr txBox="1"/>
          <p:nvPr/>
        </p:nvSpPr>
        <p:spPr>
          <a:xfrm>
            <a:off x="970795" y="2888848"/>
            <a:ext cx="4880499" cy="307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1873" dirty="0" err="1">
                <a:solidFill>
                  <a:srgbClr val="555555"/>
                </a:solidFill>
                <a:latin typeface="Raleway"/>
              </a:rPr>
              <a:t>Integración</a:t>
            </a:r>
            <a:r>
              <a:rPr lang="en-US" sz="1873" dirty="0">
                <a:solidFill>
                  <a:srgbClr val="555555"/>
                </a:solidFill>
                <a:latin typeface="Raleway"/>
              </a:rPr>
              <a:t> continua / Desarrollo continuo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9EDF42B4-0F62-C4C0-FBE2-BCD7F31E3C82}"/>
              </a:ext>
            </a:extLst>
          </p:cNvPr>
          <p:cNvSpPr txBox="1"/>
          <p:nvPr/>
        </p:nvSpPr>
        <p:spPr>
          <a:xfrm>
            <a:off x="6609282" y="2884450"/>
            <a:ext cx="4880499" cy="307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1873" dirty="0">
                <a:solidFill>
                  <a:srgbClr val="555555"/>
                </a:solidFill>
                <a:latin typeface="Raleway"/>
              </a:rPr>
              <a:t>Desarrollo </a:t>
            </a:r>
            <a:r>
              <a:rPr lang="en-US" sz="1873" dirty="0" err="1">
                <a:solidFill>
                  <a:srgbClr val="555555"/>
                </a:solidFill>
                <a:latin typeface="Raleway"/>
              </a:rPr>
              <a:t>guiado</a:t>
            </a:r>
            <a:r>
              <a:rPr lang="en-US" sz="1873" dirty="0">
                <a:solidFill>
                  <a:srgbClr val="555555"/>
                </a:solidFill>
                <a:latin typeface="Raleway"/>
              </a:rPr>
              <a:t> </a:t>
            </a:r>
            <a:r>
              <a:rPr lang="en-US" sz="1873" dirty="0" err="1">
                <a:solidFill>
                  <a:srgbClr val="555555"/>
                </a:solidFill>
                <a:latin typeface="Raleway"/>
              </a:rPr>
              <a:t>por</a:t>
            </a:r>
            <a:r>
              <a:rPr lang="en-US" sz="1873" dirty="0">
                <a:solidFill>
                  <a:srgbClr val="555555"/>
                </a:solidFill>
                <a:latin typeface="Raleway"/>
              </a:rPr>
              <a:t> </a:t>
            </a:r>
            <a:r>
              <a:rPr lang="en-US" sz="1873" dirty="0" err="1">
                <a:solidFill>
                  <a:srgbClr val="555555"/>
                </a:solidFill>
                <a:latin typeface="Raleway"/>
              </a:rPr>
              <a:t>pruebas</a:t>
            </a:r>
            <a:r>
              <a:rPr lang="en-US" sz="1873" dirty="0">
                <a:solidFill>
                  <a:srgbClr val="555555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00291" y="1438438"/>
            <a:ext cx="1166502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419" sz="1200" dirty="0"/>
          </a:p>
        </p:txBody>
      </p:sp>
      <p:sp>
        <p:nvSpPr>
          <p:cNvPr id="4" name="Freeform 4"/>
          <p:cNvSpPr/>
          <p:nvPr/>
        </p:nvSpPr>
        <p:spPr>
          <a:xfrm>
            <a:off x="10389929" y="296971"/>
            <a:ext cx="1453263" cy="894315"/>
          </a:xfrm>
          <a:custGeom>
            <a:avLst/>
            <a:gdLst/>
            <a:ahLst/>
            <a:cxnLst/>
            <a:rect l="l" t="t" r="r" b="b"/>
            <a:pathLst>
              <a:path w="2179894" h="1341473">
                <a:moveTo>
                  <a:pt x="0" y="0"/>
                </a:moveTo>
                <a:lnTo>
                  <a:pt x="2179894" y="0"/>
                </a:lnTo>
                <a:lnTo>
                  <a:pt x="2179894" y="1341474"/>
                </a:lnTo>
                <a:lnTo>
                  <a:pt x="0" y="134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7"/>
          <p:cNvGrpSpPr/>
          <p:nvPr/>
        </p:nvGrpSpPr>
        <p:grpSpPr>
          <a:xfrm>
            <a:off x="976121" y="4646902"/>
            <a:ext cx="10263407" cy="1915509"/>
            <a:chOff x="0" y="0"/>
            <a:chExt cx="4054679" cy="7567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4679" cy="756744"/>
            </a:xfrm>
            <a:custGeom>
              <a:avLst/>
              <a:gdLst/>
              <a:ahLst/>
              <a:cxnLst/>
              <a:rect l="l" t="t" r="r" b="b"/>
              <a:pathLst>
                <a:path w="4054679" h="756744">
                  <a:moveTo>
                    <a:pt x="25647" y="0"/>
                  </a:moveTo>
                  <a:lnTo>
                    <a:pt x="4029032" y="0"/>
                  </a:lnTo>
                  <a:cubicBezTo>
                    <a:pt x="4035834" y="0"/>
                    <a:pt x="4042357" y="2702"/>
                    <a:pt x="4047167" y="7512"/>
                  </a:cubicBezTo>
                  <a:cubicBezTo>
                    <a:pt x="4051977" y="12322"/>
                    <a:pt x="4054679" y="18845"/>
                    <a:pt x="4054679" y="25647"/>
                  </a:cubicBezTo>
                  <a:lnTo>
                    <a:pt x="4054679" y="731097"/>
                  </a:lnTo>
                  <a:cubicBezTo>
                    <a:pt x="4054679" y="745262"/>
                    <a:pt x="4043196" y="756744"/>
                    <a:pt x="4029032" y="756744"/>
                  </a:cubicBezTo>
                  <a:lnTo>
                    <a:pt x="25647" y="756744"/>
                  </a:lnTo>
                  <a:cubicBezTo>
                    <a:pt x="11483" y="756744"/>
                    <a:pt x="0" y="745262"/>
                    <a:pt x="0" y="731097"/>
                  </a:cubicBezTo>
                  <a:lnTo>
                    <a:pt x="0" y="25647"/>
                  </a:lnTo>
                  <a:cubicBezTo>
                    <a:pt x="0" y="11483"/>
                    <a:pt x="11483" y="0"/>
                    <a:pt x="25647" y="0"/>
                  </a:cubicBezTo>
                  <a:close/>
                </a:path>
              </a:pathLst>
            </a:custGeom>
            <a:solidFill>
              <a:srgbClr val="00519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17"/>
                </a:lnSpc>
              </a:pPr>
              <a:endParaRPr sz="120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6872679" y="2361721"/>
            <a:ext cx="1008304" cy="1118079"/>
          </a:xfrm>
          <a:custGeom>
            <a:avLst/>
            <a:gdLst/>
            <a:ahLst/>
            <a:cxnLst/>
            <a:rect l="l" t="t" r="r" b="b"/>
            <a:pathLst>
              <a:path w="1512456" h="1677118">
                <a:moveTo>
                  <a:pt x="0" y="0"/>
                </a:moveTo>
                <a:lnTo>
                  <a:pt x="1512456" y="0"/>
                </a:lnTo>
                <a:lnTo>
                  <a:pt x="1512456" y="1677118"/>
                </a:lnTo>
                <a:lnTo>
                  <a:pt x="0" y="16771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TextBox 11"/>
          <p:cNvSpPr txBox="1"/>
          <p:nvPr/>
        </p:nvSpPr>
        <p:spPr>
          <a:xfrm>
            <a:off x="8721400" y="2323622"/>
            <a:ext cx="1668529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325">
                <a:solidFill>
                  <a:srgbClr val="000000"/>
                </a:solidFill>
                <a:latin typeface="Open Sans"/>
              </a:rPr>
              <a:t>Ahorro total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48306" y="2755636"/>
            <a:ext cx="281471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2"/>
              </a:lnSpc>
            </a:pPr>
            <a:r>
              <a:rPr lang="en-US" sz="4173">
                <a:solidFill>
                  <a:srgbClr val="1F8742"/>
                </a:solidFill>
                <a:latin typeface="Open Sans"/>
              </a:rPr>
              <a:t> 5,288.39 € </a:t>
            </a:r>
          </a:p>
        </p:txBody>
      </p:sp>
      <p:sp>
        <p:nvSpPr>
          <p:cNvPr id="13" name="AutoShape 13"/>
          <p:cNvSpPr/>
          <p:nvPr/>
        </p:nvSpPr>
        <p:spPr>
          <a:xfrm>
            <a:off x="3810658" y="3054511"/>
            <a:ext cx="217107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4" name="TextBox 14"/>
          <p:cNvSpPr txBox="1"/>
          <p:nvPr/>
        </p:nvSpPr>
        <p:spPr>
          <a:xfrm>
            <a:off x="3791609" y="2462786"/>
            <a:ext cx="1667959" cy="33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004">
                <a:solidFill>
                  <a:srgbClr val="000000"/>
                </a:solidFill>
                <a:latin typeface="Open Sans"/>
              </a:rPr>
              <a:t>Costo externo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91608" y="3814399"/>
            <a:ext cx="1612429" cy="6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004">
                <a:solidFill>
                  <a:srgbClr val="000000"/>
                </a:solidFill>
                <a:latin typeface="Open Sans"/>
              </a:rPr>
              <a:t>Costo interno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77597" y="1888750"/>
            <a:ext cx="2017488" cy="52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3"/>
              </a:lnSpc>
            </a:pPr>
            <a:r>
              <a:rPr lang="en-US" sz="3145">
                <a:solidFill>
                  <a:srgbClr val="FF3131"/>
                </a:solidFill>
                <a:latin typeface="Open Sans"/>
              </a:rPr>
              <a:t>6,232.74 €</a:t>
            </a:r>
            <a:r>
              <a:rPr lang="en-US" sz="3145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52209" y="3260031"/>
            <a:ext cx="1691227" cy="52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3"/>
              </a:lnSpc>
            </a:pPr>
            <a:r>
              <a:rPr lang="en-US" sz="3145">
                <a:solidFill>
                  <a:srgbClr val="1F8742"/>
                </a:solidFill>
                <a:latin typeface="Open Sans"/>
              </a:rPr>
              <a:t>944.35 €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23070" y="2450768"/>
            <a:ext cx="1981072" cy="990536"/>
            <a:chOff x="0" y="0"/>
            <a:chExt cx="3962144" cy="1981072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3962144" cy="1981072"/>
              <a:chOff x="0" y="0"/>
              <a:chExt cx="2540000" cy="127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005095"/>
              </a:solidFill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138213" y="689567"/>
                <a:ext cx="1129067" cy="588198"/>
              </a:xfrm>
              <a:custGeom>
                <a:avLst/>
                <a:gdLst/>
                <a:ahLst/>
                <a:cxnLst/>
                <a:rect l="l" t="t" r="r" b="b"/>
                <a:pathLst>
                  <a:path w="1129067" h="588198">
                    <a:moveTo>
                      <a:pt x="182862" y="569710"/>
                    </a:moveTo>
                    <a:cubicBezTo>
                      <a:pt x="141278" y="588198"/>
                      <a:pt x="92981" y="583023"/>
                      <a:pt x="56258" y="556145"/>
                    </a:cubicBezTo>
                    <a:cubicBezTo>
                      <a:pt x="19534" y="529267"/>
                      <a:pt x="0" y="484794"/>
                      <a:pt x="5050" y="439567"/>
                    </a:cubicBezTo>
                    <a:cubicBezTo>
                      <a:pt x="10101" y="394340"/>
                      <a:pt x="38964" y="355271"/>
                      <a:pt x="80712" y="337156"/>
                    </a:cubicBezTo>
                    <a:lnTo>
                      <a:pt x="1092494" y="3698"/>
                    </a:lnTo>
                    <a:cubicBezTo>
                      <a:pt x="1100811" y="0"/>
                      <a:pt x="1110470" y="1035"/>
                      <a:pt x="1117815" y="6411"/>
                    </a:cubicBezTo>
                    <a:cubicBezTo>
                      <a:pt x="1125160" y="11786"/>
                      <a:pt x="1129067" y="20681"/>
                      <a:pt x="1128057" y="29726"/>
                    </a:cubicBezTo>
                    <a:cubicBezTo>
                      <a:pt x="1127046" y="38772"/>
                      <a:pt x="1121274" y="46585"/>
                      <a:pt x="1112924" y="50209"/>
                    </a:cubicBezTo>
                    <a:lnTo>
                      <a:pt x="182862" y="569710"/>
                    </a:lnTo>
                    <a:close/>
                  </a:path>
                </a:pathLst>
              </a:custGeom>
              <a:solidFill>
                <a:srgbClr val="494F56"/>
              </a:solidFill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1512949" y="1859987"/>
            <a:ext cx="1201315" cy="39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2384">
                <a:solidFill>
                  <a:srgbClr val="000000"/>
                </a:solidFill>
                <a:latin typeface="Open Sans"/>
              </a:rPr>
              <a:t>Ahorro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59755" y="3621909"/>
            <a:ext cx="1307703" cy="514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49">
                <a:solidFill>
                  <a:srgbClr val="000000"/>
                </a:solidFill>
                <a:latin typeface="Open Sans"/>
              </a:rPr>
              <a:t>84.85%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59722" y="5063977"/>
            <a:ext cx="9270049" cy="101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  <a:spcBef>
                <a:spcPct val="0"/>
              </a:spcBef>
            </a:pPr>
            <a:r>
              <a:rPr lang="en-US" sz="1919">
                <a:solidFill>
                  <a:srgbClr val="FFFFFF"/>
                </a:solidFill>
                <a:latin typeface="Open Sans"/>
              </a:rPr>
              <a:t>El costo varía del proveedor, al igual se suma el costo del código fuente que vale el doble o el triple del costo de desarrollo, cualquier actualización o mantenimiento del sistema será un costo adicional.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F516D072-4979-3D5A-421E-551981D2EC7F}"/>
              </a:ext>
            </a:extLst>
          </p:cNvPr>
          <p:cNvSpPr txBox="1"/>
          <p:nvPr/>
        </p:nvSpPr>
        <p:spPr>
          <a:xfrm>
            <a:off x="531350" y="473893"/>
            <a:ext cx="7905973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 spc="-160" dirty="0">
                <a:solidFill>
                  <a:srgbClr val="2E2E2E"/>
                </a:solidFill>
                <a:latin typeface="League Spartan"/>
              </a:rPr>
              <a:t>Sistema de </a:t>
            </a:r>
            <a:r>
              <a:rPr lang="en-US" sz="3200" spc="-160" dirty="0" err="1">
                <a:solidFill>
                  <a:srgbClr val="2E2E2E"/>
                </a:solidFill>
                <a:latin typeface="League Spartan"/>
              </a:rPr>
              <a:t>bonos</a:t>
            </a:r>
            <a:r>
              <a:rPr lang="en-US" sz="3200" spc="-160" dirty="0">
                <a:solidFill>
                  <a:srgbClr val="2E2E2E"/>
                </a:solidFill>
                <a:latin typeface="League Spartan"/>
              </a:rPr>
              <a:t> de </a:t>
            </a:r>
            <a:r>
              <a:rPr lang="en-US" sz="3200" spc="-160" dirty="0" err="1">
                <a:solidFill>
                  <a:srgbClr val="2E2E2E"/>
                </a:solidFill>
                <a:latin typeface="League Spartan"/>
              </a:rPr>
              <a:t>salida</a:t>
            </a:r>
            <a:endParaRPr lang="en-US" sz="3200" spc="-160" dirty="0">
              <a:solidFill>
                <a:srgbClr val="2E2E2E"/>
              </a:solidFill>
              <a:latin typeface="League Spartan"/>
            </a:endParaRPr>
          </a:p>
          <a:p>
            <a:pPr>
              <a:lnSpc>
                <a:spcPts val="3520"/>
              </a:lnSpc>
            </a:pPr>
            <a:endParaRPr lang="en-US" sz="3200" spc="-160" dirty="0">
              <a:solidFill>
                <a:srgbClr val="2E2E2E"/>
              </a:solidFill>
              <a:latin typeface="League Spartan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A063A8C0-7308-B766-41CA-FD0B78DC8AC9}"/>
              </a:ext>
            </a:extLst>
          </p:cNvPr>
          <p:cNvSpPr txBox="1"/>
          <p:nvPr/>
        </p:nvSpPr>
        <p:spPr>
          <a:xfrm>
            <a:off x="531350" y="927220"/>
            <a:ext cx="6902673" cy="31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2"/>
              </a:lnSpc>
            </a:pPr>
            <a:r>
              <a:rPr lang="es-419" sz="1870" b="0" i="0" dirty="0">
                <a:solidFill>
                  <a:srgbClr val="555555"/>
                </a:solidFill>
                <a:effectLst/>
                <a:latin typeface="Raleway" pitchFamily="2" charset="0"/>
              </a:rPr>
              <a:t>Comparación de costos con terceros</a:t>
            </a:r>
            <a:endParaRPr lang="en-US" sz="1870" dirty="0">
              <a:solidFill>
                <a:srgbClr val="555555"/>
              </a:solidFill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F15CD3D-7364-4BB8-97F0-A6B8ED3B1A5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54" r="1054"/>
          <a:stretch/>
        </p:blipFill>
        <p:spPr bwMode="gray">
          <a:xfrm>
            <a:off x="0" y="1165225"/>
            <a:ext cx="12192000" cy="5692775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D867BF0-35B6-44BA-8B36-20D11B65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197D-DD3A-4C50-9E41-94DF9667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5" y="6520635"/>
            <a:ext cx="647700" cy="146050"/>
          </a:xfrm>
        </p:spPr>
        <p:txBody>
          <a:bodyPr/>
          <a:lstStyle/>
          <a:p>
            <a:fld id="{C474D9FC-9A04-4E0C-9669-AD0747BC9456}" type="datetime1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4D4C8-3F76-43C9-9A99-796D0E79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7653" y="6520635"/>
            <a:ext cx="3330575" cy="146050"/>
          </a:xfrm>
        </p:spPr>
        <p:txBody>
          <a:bodyPr/>
          <a:lstStyle/>
          <a:p>
            <a:r>
              <a:rPr lang="en-US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F44A8-C1AA-49E9-A154-7543AFFC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6690" y="6520634"/>
            <a:ext cx="398621" cy="146051"/>
          </a:xfrm>
        </p:spPr>
        <p:txBody>
          <a:bodyPr/>
          <a:lstStyle/>
          <a:p>
            <a:fld id="{835253C1-6FB7-43D9-B87E-B4075112F50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9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Grammer_Template_PPT_Master_EN_20210308">
  <a:themeElements>
    <a:clrScheme name="Grammer">
      <a:dk1>
        <a:srgbClr val="000000"/>
      </a:dk1>
      <a:lt1>
        <a:srgbClr val="FFFFFF"/>
      </a:lt1>
      <a:dk2>
        <a:srgbClr val="203078"/>
      </a:dk2>
      <a:lt2>
        <a:srgbClr val="9BB3D7"/>
      </a:lt2>
      <a:accent1>
        <a:srgbClr val="005195"/>
      </a:accent1>
      <a:accent2>
        <a:srgbClr val="C8C1AB"/>
      </a:accent2>
      <a:accent3>
        <a:srgbClr val="69A032"/>
      </a:accent3>
      <a:accent4>
        <a:srgbClr val="0AA0E1"/>
      </a:accent4>
      <a:accent5>
        <a:srgbClr val="199191"/>
      </a:accent5>
      <a:accent6>
        <a:srgbClr val="322873"/>
      </a:accent6>
      <a:hlink>
        <a:srgbClr val="203078"/>
      </a:hlink>
      <a:folHlink>
        <a:srgbClr val="005095"/>
      </a:folHlink>
    </a:clrScheme>
    <a:fontScheme name="Calibri / Calibri Ligh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defRPr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1-0308_Grammer_Master_EN.pptx" id="{E771425D-BA4C-41B8-9477-1DC463431903}" vid="{9AC36BBB-5C51-4843-8940-3329D64EA03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Grammer_Template_PPT_Master_EN_20210308</Template>
  <TotalTime>0</TotalTime>
  <Words>421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League Spartan</vt:lpstr>
      <vt:lpstr>Calibri</vt:lpstr>
      <vt:lpstr>Open Sans</vt:lpstr>
      <vt:lpstr>Calibri Light</vt:lpstr>
      <vt:lpstr>Open Sans Bold</vt:lpstr>
      <vt:lpstr>Arial</vt:lpstr>
      <vt:lpstr>Raleway</vt:lpstr>
      <vt:lpstr>Grammer_Template_PPT_Master_EN_20210308</vt:lpstr>
      <vt:lpstr>Órdenes de Trabajo.</vt:lpstr>
      <vt:lpstr>Bonos de salida digital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Slide Master Title Slide</dc:title>
  <dc:creator>Gallardo Iris</dc:creator>
  <cp:lastModifiedBy>Ex-Reyes Mariela</cp:lastModifiedBy>
  <cp:revision>79</cp:revision>
  <dcterms:created xsi:type="dcterms:W3CDTF">2021-03-16T15:10:44Z</dcterms:created>
  <dcterms:modified xsi:type="dcterms:W3CDTF">2024-01-19T19:18:31Z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d3f2230-7ebf-412d-b6ae-34ad9d4c480c_Enabled">
    <vt:lpwstr>true</vt:lpwstr>
  </property>
  <property fmtid="{D5CDD505-2E9C-101B-9397-08002B2CF9AE}" pid="3" name="MSIP_Label_3d3f2230-7ebf-412d-b6ae-34ad9d4c480c_SetDate">
    <vt:lpwstr>2022-12-06T15:01:07Z</vt:lpwstr>
  </property>
  <property fmtid="{D5CDD505-2E9C-101B-9397-08002B2CF9AE}" pid="4" name="MSIP_Label_3d3f2230-7ebf-412d-b6ae-34ad9d4c480c_Method">
    <vt:lpwstr>Standard</vt:lpwstr>
  </property>
  <property fmtid="{D5CDD505-2E9C-101B-9397-08002B2CF9AE}" pid="5" name="MSIP_Label_3d3f2230-7ebf-412d-b6ae-34ad9d4c480c_Name">
    <vt:lpwstr>Not Protected - Internal</vt:lpwstr>
  </property>
  <property fmtid="{D5CDD505-2E9C-101B-9397-08002B2CF9AE}" pid="6" name="MSIP_Label_3d3f2230-7ebf-412d-b6ae-34ad9d4c480c_SiteId">
    <vt:lpwstr>63d63981-8f40-4ab2-a0cc-299291d700fc</vt:lpwstr>
  </property>
  <property fmtid="{D5CDD505-2E9C-101B-9397-08002B2CF9AE}" pid="7" name="MSIP_Label_3d3f2230-7ebf-412d-b6ae-34ad9d4c480c_ActionId">
    <vt:lpwstr>b70a72d3-c88d-4cff-8626-0e8f75c1c239</vt:lpwstr>
  </property>
  <property fmtid="{D5CDD505-2E9C-101B-9397-08002B2CF9AE}" pid="8" name="MSIP_Label_3d3f2230-7ebf-412d-b6ae-34ad9d4c480c_ContentBits">
    <vt:lpwstr>2</vt:lpwstr>
  </property>
</Properties>
</file>